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6" r:id="rId4"/>
    <p:sldId id="258" r:id="rId5"/>
    <p:sldId id="281" r:id="rId6"/>
    <p:sldId id="285" r:id="rId7"/>
    <p:sldId id="282" r:id="rId8"/>
    <p:sldId id="260" r:id="rId9"/>
    <p:sldId id="261" r:id="rId10"/>
    <p:sldId id="262" r:id="rId11"/>
    <p:sldId id="263" r:id="rId12"/>
    <p:sldId id="283" r:id="rId13"/>
    <p:sldId id="265" r:id="rId14"/>
    <p:sldId id="267" r:id="rId15"/>
    <p:sldId id="287" r:id="rId16"/>
    <p:sldId id="280" r:id="rId17"/>
    <p:sldId id="270" r:id="rId18"/>
    <p:sldId id="271" r:id="rId19"/>
    <p:sldId id="279" r:id="rId20"/>
    <p:sldId id="266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A6F"/>
    <a:srgbClr val="C2D2B2"/>
    <a:srgbClr val="E6EDDF"/>
    <a:srgbClr val="1E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4B39F-905B-2381-D183-DA3097C8B9AB}" v="6" dt="2025-01-28T19:17:03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3435" autoAdjust="0"/>
  </p:normalViewPr>
  <p:slideViewPr>
    <p:cSldViewPr snapToGrid="0">
      <p:cViewPr varScale="1">
        <p:scale>
          <a:sx n="94" d="100"/>
          <a:sy n="94" d="100"/>
        </p:scale>
        <p:origin x="1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D66C6-C834-3A44-81B4-812F583A444A}" type="doc">
      <dgm:prSet loTypeId="urn:microsoft.com/office/officeart/2008/layout/CaptionedPicture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646E941-F2FB-4747-8E01-A24F265828E0}">
      <dgm:prSet phldrT="[Text]"/>
      <dgm:spPr/>
      <dgm:t>
        <a:bodyPr/>
        <a:lstStyle/>
        <a:p>
          <a:r>
            <a:rPr lang="en-US" dirty="0">
              <a:latin typeface="Noteworthy Light" panose="02000400000000000000" pitchFamily="2" charset="77"/>
              <a:ea typeface="Noteworthy Light" panose="02000400000000000000" pitchFamily="2" charset="77"/>
            </a:rPr>
            <a:t>PI</a:t>
          </a:r>
        </a:p>
      </dgm:t>
    </dgm:pt>
    <dgm:pt modelId="{0DD8E9B7-6324-1441-9E1B-46C6E1F2FECE}" type="parTrans" cxnId="{A42FE138-3587-9646-A7A6-C9A25C99CECD}">
      <dgm:prSet/>
      <dgm:spPr/>
      <dgm:t>
        <a:bodyPr/>
        <a:lstStyle/>
        <a:p>
          <a:endParaRPr lang="en-US"/>
        </a:p>
      </dgm:t>
    </dgm:pt>
    <dgm:pt modelId="{221A34DC-6454-A242-8283-97BA8D759669}" type="sibTrans" cxnId="{A42FE138-3587-9646-A7A6-C9A25C99CECD}">
      <dgm:prSet/>
      <dgm:spPr/>
      <dgm:t>
        <a:bodyPr/>
        <a:lstStyle/>
        <a:p>
          <a:endParaRPr lang="en-US"/>
        </a:p>
      </dgm:t>
    </dgm:pt>
    <dgm:pt modelId="{3AE2462C-3A46-7543-993B-A97B08CF51ED}">
      <dgm:prSet phldrT="[Text]"/>
      <dgm:spPr/>
      <dgm:t>
        <a:bodyPr/>
        <a:lstStyle/>
        <a:p>
          <a:r>
            <a:rPr lang="en-US" dirty="0">
              <a:latin typeface="Noteworthy Light" panose="02000400000000000000" pitchFamily="2" charset="77"/>
              <a:ea typeface="Noteworthy Light" panose="02000400000000000000" pitchFamily="2" charset="77"/>
            </a:rPr>
            <a:t>Kalli </a:t>
          </a:r>
          <a:r>
            <a:rPr lang="en-US" dirty="0" err="1">
              <a:latin typeface="Noteworthy Light" panose="02000400000000000000" pitchFamily="2" charset="77"/>
              <a:ea typeface="Noteworthy Light" panose="02000400000000000000" pitchFamily="2" charset="77"/>
            </a:rPr>
            <a:t>Varaklis</a:t>
          </a:r>
          <a:r>
            <a:rPr lang="en-US" dirty="0">
              <a:latin typeface="Noteworthy Light" panose="02000400000000000000" pitchFamily="2" charset="77"/>
              <a:ea typeface="Noteworthy Light" panose="02000400000000000000" pitchFamily="2" charset="77"/>
            </a:rPr>
            <a:t>, MD, MEDs, DIO</a:t>
          </a:r>
        </a:p>
      </dgm:t>
    </dgm:pt>
    <dgm:pt modelId="{C3FA9E19-F0B3-4543-9686-85F6BC0A162C}" type="parTrans" cxnId="{D5A1CFFE-EB49-0A4B-929A-4E588EBFE741}">
      <dgm:prSet/>
      <dgm:spPr/>
      <dgm:t>
        <a:bodyPr/>
        <a:lstStyle/>
        <a:p>
          <a:endParaRPr lang="en-US"/>
        </a:p>
      </dgm:t>
    </dgm:pt>
    <dgm:pt modelId="{99DECB68-2332-4F43-AC7D-49B1F32B2003}" type="sibTrans" cxnId="{D5A1CFFE-EB49-0A4B-929A-4E588EBFE741}">
      <dgm:prSet/>
      <dgm:spPr/>
      <dgm:t>
        <a:bodyPr/>
        <a:lstStyle/>
        <a:p>
          <a:endParaRPr lang="en-US"/>
        </a:p>
      </dgm:t>
    </dgm:pt>
    <dgm:pt modelId="{FB2249A8-3294-764A-9C07-B7F79F3332D0}">
      <dgm:prSet phldrT="[Text]"/>
      <dgm:spPr/>
      <dgm:t>
        <a:bodyPr/>
        <a:lstStyle/>
        <a:p>
          <a:r>
            <a:rPr lang="en-US" dirty="0">
              <a:latin typeface="Noteworthy Light" panose="02000400000000000000" pitchFamily="2" charset="77"/>
              <a:ea typeface="Noteworthy Light" panose="02000400000000000000" pitchFamily="2" charset="77"/>
            </a:rPr>
            <a:t>Program Manager</a:t>
          </a:r>
        </a:p>
      </dgm:t>
    </dgm:pt>
    <dgm:pt modelId="{1FEB3DD8-5493-134E-B109-48FD182D562D}" type="parTrans" cxnId="{C45FEE4A-BD17-404C-92B7-3848DFA2D658}">
      <dgm:prSet/>
      <dgm:spPr/>
      <dgm:t>
        <a:bodyPr/>
        <a:lstStyle/>
        <a:p>
          <a:endParaRPr lang="en-US"/>
        </a:p>
      </dgm:t>
    </dgm:pt>
    <dgm:pt modelId="{70193B41-4091-A945-BCDC-0834721C83DA}" type="sibTrans" cxnId="{C45FEE4A-BD17-404C-92B7-3848DFA2D658}">
      <dgm:prSet/>
      <dgm:spPr/>
      <dgm:t>
        <a:bodyPr/>
        <a:lstStyle/>
        <a:p>
          <a:endParaRPr lang="en-US"/>
        </a:p>
      </dgm:t>
    </dgm:pt>
    <dgm:pt modelId="{0F0C5E42-126D-2B47-81CF-2D70AFABE94C}">
      <dgm:prSet phldrT="[Text]"/>
      <dgm:spPr/>
      <dgm:t>
        <a:bodyPr/>
        <a:lstStyle/>
        <a:p>
          <a:r>
            <a:rPr lang="en-US" dirty="0">
              <a:latin typeface="Noteworthy Light" panose="02000400000000000000" pitchFamily="2" charset="77"/>
              <a:ea typeface="Noteworthy Light" panose="02000400000000000000" pitchFamily="2" charset="77"/>
            </a:rPr>
            <a:t>Dave McLellan, MBA</a:t>
          </a:r>
        </a:p>
      </dgm:t>
    </dgm:pt>
    <dgm:pt modelId="{4E1659C9-F211-2F43-8633-FEB188E3F5AC}" type="parTrans" cxnId="{575D42EA-6E1D-194D-9938-195556AD5B9A}">
      <dgm:prSet/>
      <dgm:spPr/>
      <dgm:t>
        <a:bodyPr/>
        <a:lstStyle/>
        <a:p>
          <a:endParaRPr lang="en-US"/>
        </a:p>
      </dgm:t>
    </dgm:pt>
    <dgm:pt modelId="{BA76C103-D556-CA40-B872-2A5A877F1CDD}" type="sibTrans" cxnId="{575D42EA-6E1D-194D-9938-195556AD5B9A}">
      <dgm:prSet/>
      <dgm:spPr/>
      <dgm:t>
        <a:bodyPr/>
        <a:lstStyle/>
        <a:p>
          <a:endParaRPr lang="en-US"/>
        </a:p>
      </dgm:t>
    </dgm:pt>
    <dgm:pt modelId="{B2410C28-805C-014A-9B69-3F0B63104495}" type="pres">
      <dgm:prSet presAssocID="{62ED66C6-C834-3A44-81B4-812F583A444A}" presName="Name0" presStyleCnt="0">
        <dgm:presLayoutVars>
          <dgm:chMax/>
          <dgm:chPref/>
          <dgm:dir/>
        </dgm:presLayoutVars>
      </dgm:prSet>
      <dgm:spPr/>
    </dgm:pt>
    <dgm:pt modelId="{E21FCA0B-9D70-4E4D-8858-985A3DCB7E0A}" type="pres">
      <dgm:prSet presAssocID="{5646E941-F2FB-4747-8E01-A24F265828E0}" presName="composite" presStyleCnt="0">
        <dgm:presLayoutVars>
          <dgm:chMax val="1"/>
          <dgm:chPref val="1"/>
        </dgm:presLayoutVars>
      </dgm:prSet>
      <dgm:spPr/>
    </dgm:pt>
    <dgm:pt modelId="{16E6AF85-85B4-064C-9D8B-5C3A26CB38F1}" type="pres">
      <dgm:prSet presAssocID="{5646E941-F2FB-4747-8E01-A24F265828E0}" presName="Accent" presStyleLbl="trAlignAcc1" presStyleIdx="0" presStyleCnt="2">
        <dgm:presLayoutVars>
          <dgm:chMax val="0"/>
          <dgm:chPref val="0"/>
        </dgm:presLayoutVars>
      </dgm:prSet>
      <dgm:spPr/>
    </dgm:pt>
    <dgm:pt modelId="{8B7924CC-DD65-E241-871A-686D81B280E3}" type="pres">
      <dgm:prSet presAssocID="{5646E941-F2FB-4747-8E01-A24F265828E0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F332B34-4DAA-0F45-8090-1AC698F7FA33}" type="pres">
      <dgm:prSet presAssocID="{5646E941-F2FB-4747-8E01-A24F265828E0}" presName="ChildComposite" presStyleCnt="0"/>
      <dgm:spPr/>
    </dgm:pt>
    <dgm:pt modelId="{02AF8BF6-07C6-784D-AAD6-E0C135C28C54}" type="pres">
      <dgm:prSet presAssocID="{5646E941-F2FB-4747-8E01-A24F265828E0}" presName="Child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AAA9622-8957-9943-B013-4696E0A21D19}" type="pres">
      <dgm:prSet presAssocID="{5646E941-F2FB-4747-8E01-A24F265828E0}" presName="Parent" presStyleLbl="revTx" presStyleIdx="0" presStyleCnt="2">
        <dgm:presLayoutVars>
          <dgm:chMax val="1"/>
          <dgm:chPref val="0"/>
          <dgm:bulletEnabled val="1"/>
        </dgm:presLayoutVars>
      </dgm:prSet>
      <dgm:spPr/>
    </dgm:pt>
    <dgm:pt modelId="{F6F2D815-D4FB-4D40-A937-810BF4E209C4}" type="pres">
      <dgm:prSet presAssocID="{221A34DC-6454-A242-8283-97BA8D759669}" presName="sibTrans" presStyleCnt="0"/>
      <dgm:spPr/>
    </dgm:pt>
    <dgm:pt modelId="{C3816304-B462-A54D-8E6C-D434E6992C7E}" type="pres">
      <dgm:prSet presAssocID="{FB2249A8-3294-764A-9C07-B7F79F3332D0}" presName="composite" presStyleCnt="0">
        <dgm:presLayoutVars>
          <dgm:chMax val="1"/>
          <dgm:chPref val="1"/>
        </dgm:presLayoutVars>
      </dgm:prSet>
      <dgm:spPr/>
    </dgm:pt>
    <dgm:pt modelId="{A22EBC0B-3959-804A-BF52-5A79C773BC4F}" type="pres">
      <dgm:prSet presAssocID="{FB2249A8-3294-764A-9C07-B7F79F3332D0}" presName="Accent" presStyleLbl="trAlignAcc1" presStyleIdx="1" presStyleCnt="2">
        <dgm:presLayoutVars>
          <dgm:chMax val="0"/>
          <dgm:chPref val="0"/>
        </dgm:presLayoutVars>
      </dgm:prSet>
      <dgm:spPr/>
    </dgm:pt>
    <dgm:pt modelId="{D2444E22-A14B-FB44-A5DF-D79A9B04A92F}" type="pres">
      <dgm:prSet presAssocID="{FB2249A8-3294-764A-9C07-B7F79F3332D0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9D57FCE-4A68-A541-804C-0C2062A3012D}" type="pres">
      <dgm:prSet presAssocID="{FB2249A8-3294-764A-9C07-B7F79F3332D0}" presName="ChildComposite" presStyleCnt="0"/>
      <dgm:spPr/>
    </dgm:pt>
    <dgm:pt modelId="{60B066BD-6F19-8343-A44D-250EC427A9A1}" type="pres">
      <dgm:prSet presAssocID="{FB2249A8-3294-764A-9C07-B7F79F3332D0}" presName="Child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3E14BB12-1399-2543-AEFC-D4E2A728E81C}" type="pres">
      <dgm:prSet presAssocID="{FB2249A8-3294-764A-9C07-B7F79F3332D0}" presName="Parent" presStyleLbl="revTx" presStyleIdx="1" presStyleCnt="2">
        <dgm:presLayoutVars>
          <dgm:chMax val="1"/>
          <dgm:chPref val="0"/>
          <dgm:bulletEnabled val="1"/>
        </dgm:presLayoutVars>
      </dgm:prSet>
      <dgm:spPr/>
    </dgm:pt>
  </dgm:ptLst>
  <dgm:cxnLst>
    <dgm:cxn modelId="{0D1E4C00-7CE2-EF48-B915-A9078408444B}" type="presOf" srcId="{FB2249A8-3294-764A-9C07-B7F79F3332D0}" destId="{3E14BB12-1399-2543-AEFC-D4E2A728E81C}" srcOrd="0" destOrd="0" presId="urn:microsoft.com/office/officeart/2008/layout/CaptionedPictures"/>
    <dgm:cxn modelId="{A42FE138-3587-9646-A7A6-C9A25C99CECD}" srcId="{62ED66C6-C834-3A44-81B4-812F583A444A}" destId="{5646E941-F2FB-4747-8E01-A24F265828E0}" srcOrd="0" destOrd="0" parTransId="{0DD8E9B7-6324-1441-9E1B-46C6E1F2FECE}" sibTransId="{221A34DC-6454-A242-8283-97BA8D759669}"/>
    <dgm:cxn modelId="{C45FEE4A-BD17-404C-92B7-3848DFA2D658}" srcId="{62ED66C6-C834-3A44-81B4-812F583A444A}" destId="{FB2249A8-3294-764A-9C07-B7F79F3332D0}" srcOrd="1" destOrd="0" parTransId="{1FEB3DD8-5493-134E-B109-48FD182D562D}" sibTransId="{70193B41-4091-A945-BCDC-0834721C83DA}"/>
    <dgm:cxn modelId="{44F08758-AD61-824E-9967-915B2A99FD83}" type="presOf" srcId="{62ED66C6-C834-3A44-81B4-812F583A444A}" destId="{B2410C28-805C-014A-9B69-3F0B63104495}" srcOrd="0" destOrd="0" presId="urn:microsoft.com/office/officeart/2008/layout/CaptionedPictures"/>
    <dgm:cxn modelId="{97FC2188-0899-CD45-8BEC-87B180277D91}" type="presOf" srcId="{3AE2462C-3A46-7543-993B-A97B08CF51ED}" destId="{02AF8BF6-07C6-784D-AAD6-E0C135C28C54}" srcOrd="0" destOrd="0" presId="urn:microsoft.com/office/officeart/2008/layout/CaptionedPictures"/>
    <dgm:cxn modelId="{3993C595-31AA-E743-94B7-69D72F71C56F}" type="presOf" srcId="{5646E941-F2FB-4747-8E01-A24F265828E0}" destId="{FAAA9622-8957-9943-B013-4696E0A21D19}" srcOrd="0" destOrd="0" presId="urn:microsoft.com/office/officeart/2008/layout/CaptionedPictures"/>
    <dgm:cxn modelId="{819DD7E7-033A-8C48-92DD-D057AFBE88EC}" type="presOf" srcId="{0F0C5E42-126D-2B47-81CF-2D70AFABE94C}" destId="{60B066BD-6F19-8343-A44D-250EC427A9A1}" srcOrd="0" destOrd="0" presId="urn:microsoft.com/office/officeart/2008/layout/CaptionedPictures"/>
    <dgm:cxn modelId="{575D42EA-6E1D-194D-9938-195556AD5B9A}" srcId="{FB2249A8-3294-764A-9C07-B7F79F3332D0}" destId="{0F0C5E42-126D-2B47-81CF-2D70AFABE94C}" srcOrd="0" destOrd="0" parTransId="{4E1659C9-F211-2F43-8633-FEB188E3F5AC}" sibTransId="{BA76C103-D556-CA40-B872-2A5A877F1CDD}"/>
    <dgm:cxn modelId="{D5A1CFFE-EB49-0A4B-929A-4E588EBFE741}" srcId="{5646E941-F2FB-4747-8E01-A24F265828E0}" destId="{3AE2462C-3A46-7543-993B-A97B08CF51ED}" srcOrd="0" destOrd="0" parTransId="{C3FA9E19-F0B3-4543-9686-85F6BC0A162C}" sibTransId="{99DECB68-2332-4F43-AC7D-49B1F32B2003}"/>
    <dgm:cxn modelId="{0DFA6E78-223D-6945-8E42-9AAD81CA2E55}" type="presParOf" srcId="{B2410C28-805C-014A-9B69-3F0B63104495}" destId="{E21FCA0B-9D70-4E4D-8858-985A3DCB7E0A}" srcOrd="0" destOrd="0" presId="urn:microsoft.com/office/officeart/2008/layout/CaptionedPictures"/>
    <dgm:cxn modelId="{992BE804-DE3F-7D47-A79B-86CD68567A00}" type="presParOf" srcId="{E21FCA0B-9D70-4E4D-8858-985A3DCB7E0A}" destId="{16E6AF85-85B4-064C-9D8B-5C3A26CB38F1}" srcOrd="0" destOrd="0" presId="urn:microsoft.com/office/officeart/2008/layout/CaptionedPictures"/>
    <dgm:cxn modelId="{82A0FDA4-568C-1B46-AF0C-11A6F8E63CEA}" type="presParOf" srcId="{E21FCA0B-9D70-4E4D-8858-985A3DCB7E0A}" destId="{8B7924CC-DD65-E241-871A-686D81B280E3}" srcOrd="1" destOrd="0" presId="urn:microsoft.com/office/officeart/2008/layout/CaptionedPictures"/>
    <dgm:cxn modelId="{337DD3B4-BBE3-5944-9357-E4C6DE487FCC}" type="presParOf" srcId="{E21FCA0B-9D70-4E4D-8858-985A3DCB7E0A}" destId="{BF332B34-4DAA-0F45-8090-1AC698F7FA33}" srcOrd="2" destOrd="0" presId="urn:microsoft.com/office/officeart/2008/layout/CaptionedPictures"/>
    <dgm:cxn modelId="{6EEBB098-AF45-E940-96D7-32EE320B13D5}" type="presParOf" srcId="{BF332B34-4DAA-0F45-8090-1AC698F7FA33}" destId="{02AF8BF6-07C6-784D-AAD6-E0C135C28C54}" srcOrd="0" destOrd="0" presId="urn:microsoft.com/office/officeart/2008/layout/CaptionedPictures"/>
    <dgm:cxn modelId="{0B09614A-2631-F742-8D47-0F1A5F98E98E}" type="presParOf" srcId="{BF332B34-4DAA-0F45-8090-1AC698F7FA33}" destId="{FAAA9622-8957-9943-B013-4696E0A21D19}" srcOrd="1" destOrd="0" presId="urn:microsoft.com/office/officeart/2008/layout/CaptionedPictures"/>
    <dgm:cxn modelId="{1901ACDC-59C1-5C40-AFD0-29BBE62E81A3}" type="presParOf" srcId="{B2410C28-805C-014A-9B69-3F0B63104495}" destId="{F6F2D815-D4FB-4D40-A937-810BF4E209C4}" srcOrd="1" destOrd="0" presId="urn:microsoft.com/office/officeart/2008/layout/CaptionedPictures"/>
    <dgm:cxn modelId="{44162657-E945-844B-A4BD-CD6C293F1590}" type="presParOf" srcId="{B2410C28-805C-014A-9B69-3F0B63104495}" destId="{C3816304-B462-A54D-8E6C-D434E6992C7E}" srcOrd="2" destOrd="0" presId="urn:microsoft.com/office/officeart/2008/layout/CaptionedPictures"/>
    <dgm:cxn modelId="{D2C77485-D108-164B-A7E5-6B494577C3DB}" type="presParOf" srcId="{C3816304-B462-A54D-8E6C-D434E6992C7E}" destId="{A22EBC0B-3959-804A-BF52-5A79C773BC4F}" srcOrd="0" destOrd="0" presId="urn:microsoft.com/office/officeart/2008/layout/CaptionedPictures"/>
    <dgm:cxn modelId="{5CF0A9F3-3B08-164A-8EDC-52904A0A35B2}" type="presParOf" srcId="{C3816304-B462-A54D-8E6C-D434E6992C7E}" destId="{D2444E22-A14B-FB44-A5DF-D79A9B04A92F}" srcOrd="1" destOrd="0" presId="urn:microsoft.com/office/officeart/2008/layout/CaptionedPictures"/>
    <dgm:cxn modelId="{779A6137-C906-5647-B2C0-30D85B25C0BF}" type="presParOf" srcId="{C3816304-B462-A54D-8E6C-D434E6992C7E}" destId="{A9D57FCE-4A68-A541-804C-0C2062A3012D}" srcOrd="2" destOrd="0" presId="urn:microsoft.com/office/officeart/2008/layout/CaptionedPictures"/>
    <dgm:cxn modelId="{ADAD101B-B200-D54F-B87D-2AF5EC49C0E7}" type="presParOf" srcId="{A9D57FCE-4A68-A541-804C-0C2062A3012D}" destId="{60B066BD-6F19-8343-A44D-250EC427A9A1}" srcOrd="0" destOrd="0" presId="urn:microsoft.com/office/officeart/2008/layout/CaptionedPictures"/>
    <dgm:cxn modelId="{E17494EF-D11C-E047-9DDB-CE57C1183580}" type="presParOf" srcId="{A9D57FCE-4A68-A541-804C-0C2062A3012D}" destId="{3E14BB12-1399-2543-AEFC-D4E2A728E81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59B7F-86B4-4068-935A-848C0302DD87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</dgm:pt>
    <dgm:pt modelId="{FF180F44-01ED-45F7-9E94-4A5811561E6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Deep Dive into the topic or problem</a:t>
          </a:r>
        </a:p>
      </dgm:t>
    </dgm:pt>
    <dgm:pt modelId="{0818D650-5958-4C13-AC71-2F96F3289006}" type="parTrans" cxnId="{B482F58D-7C4E-42EA-ADDE-F06EAF28B4A9}">
      <dgm:prSet/>
      <dgm:spPr/>
      <dgm:t>
        <a:bodyPr/>
        <a:lstStyle/>
        <a:p>
          <a:endParaRPr lang="en-US"/>
        </a:p>
      </dgm:t>
    </dgm:pt>
    <dgm:pt modelId="{7B1BB600-7639-4F8D-8DBE-FF7E063DEF10}" type="sibTrans" cxnId="{B482F58D-7C4E-42EA-ADDE-F06EAF28B4A9}">
      <dgm:prSet/>
      <dgm:spPr/>
      <dgm:t>
        <a:bodyPr/>
        <a:lstStyle/>
        <a:p>
          <a:endParaRPr lang="en-US"/>
        </a:p>
      </dgm:t>
    </dgm:pt>
    <dgm:pt modelId="{BC4C05CF-D8C6-4B2D-8943-09EB3747CEE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Culminating in a  project or presentation</a:t>
          </a:r>
        </a:p>
      </dgm:t>
    </dgm:pt>
    <dgm:pt modelId="{A4357A99-E844-47B3-A6F7-97815BD4529D}" type="parTrans" cxnId="{20D8BC8A-3437-4658-8138-1735F8D850E4}">
      <dgm:prSet/>
      <dgm:spPr/>
      <dgm:t>
        <a:bodyPr/>
        <a:lstStyle/>
        <a:p>
          <a:endParaRPr lang="en-US"/>
        </a:p>
      </dgm:t>
    </dgm:pt>
    <dgm:pt modelId="{B77B558F-0175-40F4-851F-2E854312D8F9}" type="sibTrans" cxnId="{20D8BC8A-3437-4658-8138-1735F8D850E4}">
      <dgm:prSet/>
      <dgm:spPr/>
      <dgm:t>
        <a:bodyPr/>
        <a:lstStyle/>
        <a:p>
          <a:endParaRPr lang="en-US"/>
        </a:p>
      </dgm:t>
    </dgm:pt>
    <dgm:pt modelId="{749E4A9C-AE96-48B2-BD42-0B2377A5D6D1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Intended for an audience outside of the classroom</a:t>
          </a:r>
        </a:p>
      </dgm:t>
    </dgm:pt>
    <dgm:pt modelId="{F072669F-29D1-4042-B432-5DDE7B040EC7}" type="parTrans" cxnId="{DF8D7C2B-43A2-4E84-934B-90A11A643E18}">
      <dgm:prSet/>
      <dgm:spPr/>
      <dgm:t>
        <a:bodyPr/>
        <a:lstStyle/>
        <a:p>
          <a:endParaRPr lang="en-US"/>
        </a:p>
      </dgm:t>
    </dgm:pt>
    <dgm:pt modelId="{53386E5D-318C-4CA9-A5FF-7CF3094938D9}" type="sibTrans" cxnId="{DF8D7C2B-43A2-4E84-934B-90A11A643E18}">
      <dgm:prSet/>
      <dgm:spPr/>
      <dgm:t>
        <a:bodyPr/>
        <a:lstStyle/>
        <a:p>
          <a:endParaRPr lang="en-US"/>
        </a:p>
      </dgm:t>
    </dgm:pt>
    <dgm:pt modelId="{3C22F4A0-951A-4B05-9913-C52336DB9C14}" type="pres">
      <dgm:prSet presAssocID="{35359B7F-86B4-4068-935A-848C0302DD87}" presName="CompostProcess" presStyleCnt="0">
        <dgm:presLayoutVars>
          <dgm:dir/>
          <dgm:resizeHandles val="exact"/>
        </dgm:presLayoutVars>
      </dgm:prSet>
      <dgm:spPr/>
    </dgm:pt>
    <dgm:pt modelId="{824546F4-7369-415F-A582-8F5A219BE16C}" type="pres">
      <dgm:prSet presAssocID="{35359B7F-86B4-4068-935A-848C0302DD87}" presName="arrow" presStyleLbl="bgShp" presStyleIdx="0" presStyleCnt="1"/>
      <dgm:spPr/>
    </dgm:pt>
    <dgm:pt modelId="{253E0D3D-4846-4A89-A775-EA5D69F42833}" type="pres">
      <dgm:prSet presAssocID="{35359B7F-86B4-4068-935A-848C0302DD87}" presName="linearProcess" presStyleCnt="0"/>
      <dgm:spPr/>
    </dgm:pt>
    <dgm:pt modelId="{69AF3480-CE88-4541-AF55-B11198178496}" type="pres">
      <dgm:prSet presAssocID="{FF180F44-01ED-45F7-9E94-4A5811561E6E}" presName="textNode" presStyleLbl="node1" presStyleIdx="0" presStyleCnt="3">
        <dgm:presLayoutVars>
          <dgm:bulletEnabled val="1"/>
        </dgm:presLayoutVars>
      </dgm:prSet>
      <dgm:spPr/>
    </dgm:pt>
    <dgm:pt modelId="{0266166C-BAAB-4309-AB81-DBEDAD6A5FC1}" type="pres">
      <dgm:prSet presAssocID="{7B1BB600-7639-4F8D-8DBE-FF7E063DEF10}" presName="sibTrans" presStyleCnt="0"/>
      <dgm:spPr/>
    </dgm:pt>
    <dgm:pt modelId="{743304E1-07ED-4C95-BF9E-73A24FF3397C}" type="pres">
      <dgm:prSet presAssocID="{BC4C05CF-D8C6-4B2D-8943-09EB3747CEEE}" presName="textNode" presStyleLbl="node1" presStyleIdx="1" presStyleCnt="3">
        <dgm:presLayoutVars>
          <dgm:bulletEnabled val="1"/>
        </dgm:presLayoutVars>
      </dgm:prSet>
      <dgm:spPr/>
    </dgm:pt>
    <dgm:pt modelId="{45CDDBBD-2311-43F0-9384-10FF4CE5B6FD}" type="pres">
      <dgm:prSet presAssocID="{B77B558F-0175-40F4-851F-2E854312D8F9}" presName="sibTrans" presStyleCnt="0"/>
      <dgm:spPr/>
    </dgm:pt>
    <dgm:pt modelId="{74FC44E9-2439-4DFC-B2F5-D321E3CFC745}" type="pres">
      <dgm:prSet presAssocID="{749E4A9C-AE96-48B2-BD42-0B2377A5D6D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E054802-0824-42FA-9468-987ED6B17162}" type="presOf" srcId="{35359B7F-86B4-4068-935A-848C0302DD87}" destId="{3C22F4A0-951A-4B05-9913-C52336DB9C14}" srcOrd="0" destOrd="0" presId="urn:microsoft.com/office/officeart/2005/8/layout/hProcess9"/>
    <dgm:cxn modelId="{6566910E-937B-4BFB-AAE6-3D5AD416BE14}" type="presOf" srcId="{FF180F44-01ED-45F7-9E94-4A5811561E6E}" destId="{69AF3480-CE88-4541-AF55-B11198178496}" srcOrd="0" destOrd="0" presId="urn:microsoft.com/office/officeart/2005/8/layout/hProcess9"/>
    <dgm:cxn modelId="{DF8D7C2B-43A2-4E84-934B-90A11A643E18}" srcId="{35359B7F-86B4-4068-935A-848C0302DD87}" destId="{749E4A9C-AE96-48B2-BD42-0B2377A5D6D1}" srcOrd="2" destOrd="0" parTransId="{F072669F-29D1-4042-B432-5DDE7B040EC7}" sibTransId="{53386E5D-318C-4CA9-A5FF-7CF3094938D9}"/>
    <dgm:cxn modelId="{34B94E76-BBED-4FF5-A397-68ECD8346745}" type="presOf" srcId="{749E4A9C-AE96-48B2-BD42-0B2377A5D6D1}" destId="{74FC44E9-2439-4DFC-B2F5-D321E3CFC745}" srcOrd="0" destOrd="0" presId="urn:microsoft.com/office/officeart/2005/8/layout/hProcess9"/>
    <dgm:cxn modelId="{20D8BC8A-3437-4658-8138-1735F8D850E4}" srcId="{35359B7F-86B4-4068-935A-848C0302DD87}" destId="{BC4C05CF-D8C6-4B2D-8943-09EB3747CEEE}" srcOrd="1" destOrd="0" parTransId="{A4357A99-E844-47B3-A6F7-97815BD4529D}" sibTransId="{B77B558F-0175-40F4-851F-2E854312D8F9}"/>
    <dgm:cxn modelId="{B482F58D-7C4E-42EA-ADDE-F06EAF28B4A9}" srcId="{35359B7F-86B4-4068-935A-848C0302DD87}" destId="{FF180F44-01ED-45F7-9E94-4A5811561E6E}" srcOrd="0" destOrd="0" parTransId="{0818D650-5958-4C13-AC71-2F96F3289006}" sibTransId="{7B1BB600-7639-4F8D-8DBE-FF7E063DEF10}"/>
    <dgm:cxn modelId="{2C38A79E-85E6-47E3-8DF5-6F0D90D7199F}" type="presOf" srcId="{BC4C05CF-D8C6-4B2D-8943-09EB3747CEEE}" destId="{743304E1-07ED-4C95-BF9E-73A24FF3397C}" srcOrd="0" destOrd="0" presId="urn:microsoft.com/office/officeart/2005/8/layout/hProcess9"/>
    <dgm:cxn modelId="{B8751654-1C11-4D2B-94DE-9A4265BE3979}" type="presParOf" srcId="{3C22F4A0-951A-4B05-9913-C52336DB9C14}" destId="{824546F4-7369-415F-A582-8F5A219BE16C}" srcOrd="0" destOrd="0" presId="urn:microsoft.com/office/officeart/2005/8/layout/hProcess9"/>
    <dgm:cxn modelId="{225EF1E3-BFC8-43B4-B1C4-66DEBA236477}" type="presParOf" srcId="{3C22F4A0-951A-4B05-9913-C52336DB9C14}" destId="{253E0D3D-4846-4A89-A775-EA5D69F42833}" srcOrd="1" destOrd="0" presId="urn:microsoft.com/office/officeart/2005/8/layout/hProcess9"/>
    <dgm:cxn modelId="{65634AB4-96C5-4229-AA20-583CAA87832B}" type="presParOf" srcId="{253E0D3D-4846-4A89-A775-EA5D69F42833}" destId="{69AF3480-CE88-4541-AF55-B11198178496}" srcOrd="0" destOrd="0" presId="urn:microsoft.com/office/officeart/2005/8/layout/hProcess9"/>
    <dgm:cxn modelId="{47C4C6AA-238B-4DD1-870A-DEFEE24CF624}" type="presParOf" srcId="{253E0D3D-4846-4A89-A775-EA5D69F42833}" destId="{0266166C-BAAB-4309-AB81-DBEDAD6A5FC1}" srcOrd="1" destOrd="0" presId="urn:microsoft.com/office/officeart/2005/8/layout/hProcess9"/>
    <dgm:cxn modelId="{9A653B9E-34AE-4BC6-B601-A79085A53C31}" type="presParOf" srcId="{253E0D3D-4846-4A89-A775-EA5D69F42833}" destId="{743304E1-07ED-4C95-BF9E-73A24FF3397C}" srcOrd="2" destOrd="0" presId="urn:microsoft.com/office/officeart/2005/8/layout/hProcess9"/>
    <dgm:cxn modelId="{D0BBD83F-118D-4687-AE91-A0A549DA79D9}" type="presParOf" srcId="{253E0D3D-4846-4A89-A775-EA5D69F42833}" destId="{45CDDBBD-2311-43F0-9384-10FF4CE5B6FD}" srcOrd="3" destOrd="0" presId="urn:microsoft.com/office/officeart/2005/8/layout/hProcess9"/>
    <dgm:cxn modelId="{4930D502-D0C0-4E7F-A9CB-BC64FF6957D6}" type="presParOf" srcId="{253E0D3D-4846-4A89-A775-EA5D69F42833}" destId="{74FC44E9-2439-4DFC-B2F5-D321E3CFC74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973B61-28C8-446A-BBD1-69326AB908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AA151C-8296-466B-8A78-5B22DCA35B02}" type="pres">
      <dgm:prSet presAssocID="{F3973B61-28C8-446A-BBD1-69326AB90823}" presName="outerComposite" presStyleCnt="0">
        <dgm:presLayoutVars>
          <dgm:chMax val="5"/>
          <dgm:dir/>
          <dgm:resizeHandles val="exact"/>
        </dgm:presLayoutVars>
      </dgm:prSet>
      <dgm:spPr/>
    </dgm:pt>
    <dgm:pt modelId="{CCD32432-DA79-48C0-A71C-96A86E20EBAB}" type="pres">
      <dgm:prSet presAssocID="{F3973B61-28C8-446A-BBD1-69326AB90823}" presName="dummyMaxCanvas" presStyleCnt="0">
        <dgm:presLayoutVars/>
      </dgm:prSet>
      <dgm:spPr/>
    </dgm:pt>
  </dgm:ptLst>
  <dgm:cxnLst>
    <dgm:cxn modelId="{23B86FE6-8C1D-4007-BB8E-9B638C5D6F31}" type="presOf" srcId="{F3973B61-28C8-446A-BBD1-69326AB90823}" destId="{2DAA151C-8296-466B-8A78-5B22DCA35B02}" srcOrd="0" destOrd="0" presId="urn:microsoft.com/office/officeart/2005/8/layout/vProcess5"/>
    <dgm:cxn modelId="{5ACA935C-4115-495D-8506-0E3AE808E0AD}" type="presParOf" srcId="{2DAA151C-8296-466B-8A78-5B22DCA35B02}" destId="{CCD32432-DA79-48C0-A71C-96A86E20EBAB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F89829-5315-4605-B662-643C7AFD9514}" type="doc">
      <dgm:prSet loTypeId="urn:microsoft.com/office/officeart/2005/8/layout/vProcess5" loCatId="process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FBD293D-5837-44B6-93B8-F0A96F4618CD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Interns read the CHNA &amp; Pick a topic</a:t>
          </a:r>
        </a:p>
      </dgm:t>
    </dgm:pt>
    <dgm:pt modelId="{EE97953F-7E5F-469F-97DA-C103FD44CD1D}" type="parTrans" cxnId="{023A6633-F4C1-4F5C-AC91-348BEE664B5A}">
      <dgm:prSet/>
      <dgm:spPr/>
      <dgm:t>
        <a:bodyPr/>
        <a:lstStyle/>
        <a:p>
          <a:endParaRPr lang="en-US"/>
        </a:p>
      </dgm:t>
    </dgm:pt>
    <dgm:pt modelId="{C5E1ACC5-2880-4E70-87CA-98B78D605429}" type="sibTrans" cxnId="{023A6633-F4C1-4F5C-AC91-348BEE664B5A}">
      <dgm:prSet/>
      <dgm:spPr/>
      <dgm:t>
        <a:bodyPr/>
        <a:lstStyle/>
        <a:p>
          <a:endParaRPr lang="en-US"/>
        </a:p>
      </dgm:t>
    </dgm:pt>
    <dgm:pt modelId="{E9C59954-5740-410D-BFBB-D599F6A9D1C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Work with the local community under guidance from a mentor</a:t>
          </a:r>
        </a:p>
      </dgm:t>
    </dgm:pt>
    <dgm:pt modelId="{4BDC715C-3BB4-44B7-AFD6-ED5FFD637BA1}" type="parTrans" cxnId="{7191E979-F90F-4AC2-B3B2-6386D7038E95}">
      <dgm:prSet/>
      <dgm:spPr/>
      <dgm:t>
        <a:bodyPr/>
        <a:lstStyle/>
        <a:p>
          <a:endParaRPr lang="en-US"/>
        </a:p>
      </dgm:t>
    </dgm:pt>
    <dgm:pt modelId="{38891C32-6F5B-46A5-BD62-9A06B42A191B}" type="sibTrans" cxnId="{7191E979-F90F-4AC2-B3B2-6386D7038E95}">
      <dgm:prSet/>
      <dgm:spPr/>
      <dgm:t>
        <a:bodyPr/>
        <a:lstStyle/>
        <a:p>
          <a:endParaRPr lang="en-US"/>
        </a:p>
      </dgm:t>
    </dgm:pt>
    <dgm:pt modelId="{68B26652-5AD2-4593-B4FF-5D5708186BF3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Produce a policy brief to inform a wider audience</a:t>
          </a:r>
        </a:p>
      </dgm:t>
    </dgm:pt>
    <dgm:pt modelId="{183FBB7B-476D-4656-BBC6-3D6B60C9F7A7}" type="parTrans" cxnId="{085EAD3D-F54B-4921-BB6E-6F21525A35D5}">
      <dgm:prSet/>
      <dgm:spPr/>
      <dgm:t>
        <a:bodyPr/>
        <a:lstStyle/>
        <a:p>
          <a:endParaRPr lang="en-US"/>
        </a:p>
      </dgm:t>
    </dgm:pt>
    <dgm:pt modelId="{B6728460-DFC3-4C67-90FD-A72B4AB6AE02}" type="sibTrans" cxnId="{085EAD3D-F54B-4921-BB6E-6F21525A35D5}">
      <dgm:prSet/>
      <dgm:spPr/>
      <dgm:t>
        <a:bodyPr/>
        <a:lstStyle/>
        <a:p>
          <a:endParaRPr lang="en-US"/>
        </a:p>
      </dgm:t>
    </dgm:pt>
    <dgm:pt modelId="{B0E6D53E-14F1-48BA-B167-8992C8F880D5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Produce a poster for an academic audience</a:t>
          </a:r>
        </a:p>
      </dgm:t>
    </dgm:pt>
    <dgm:pt modelId="{6C117CF5-F86C-4BC3-A880-A6D3714770A8}" type="parTrans" cxnId="{54543647-906A-41C7-B976-B89553316036}">
      <dgm:prSet/>
      <dgm:spPr/>
      <dgm:t>
        <a:bodyPr/>
        <a:lstStyle/>
        <a:p>
          <a:endParaRPr lang="en-US"/>
        </a:p>
      </dgm:t>
    </dgm:pt>
    <dgm:pt modelId="{E8F2A65F-C2B5-4B88-80F7-C852688253B7}" type="sibTrans" cxnId="{54543647-906A-41C7-B976-B89553316036}">
      <dgm:prSet/>
      <dgm:spPr/>
      <dgm:t>
        <a:bodyPr/>
        <a:lstStyle/>
        <a:p>
          <a:endParaRPr lang="en-US"/>
        </a:p>
      </dgm:t>
    </dgm:pt>
    <dgm:pt modelId="{DC313ED7-5F92-4568-8216-8DAD8C00C556}" type="pres">
      <dgm:prSet presAssocID="{51F89829-5315-4605-B662-643C7AFD9514}" presName="outerComposite" presStyleCnt="0">
        <dgm:presLayoutVars>
          <dgm:chMax val="5"/>
          <dgm:dir/>
          <dgm:resizeHandles val="exact"/>
        </dgm:presLayoutVars>
      </dgm:prSet>
      <dgm:spPr/>
    </dgm:pt>
    <dgm:pt modelId="{E514E57A-A91F-4CF0-82B4-2562B5BA17A2}" type="pres">
      <dgm:prSet presAssocID="{51F89829-5315-4605-B662-643C7AFD9514}" presName="dummyMaxCanvas" presStyleCnt="0">
        <dgm:presLayoutVars/>
      </dgm:prSet>
      <dgm:spPr/>
    </dgm:pt>
    <dgm:pt modelId="{3916683D-833D-45A4-AF70-BEC43D0E0DA3}" type="pres">
      <dgm:prSet presAssocID="{51F89829-5315-4605-B662-643C7AFD9514}" presName="FourNodes_1" presStyleLbl="node1" presStyleIdx="0" presStyleCnt="4">
        <dgm:presLayoutVars>
          <dgm:bulletEnabled val="1"/>
        </dgm:presLayoutVars>
      </dgm:prSet>
      <dgm:spPr/>
    </dgm:pt>
    <dgm:pt modelId="{7FED9AE0-3D3A-4A1C-83CE-49C568627B11}" type="pres">
      <dgm:prSet presAssocID="{51F89829-5315-4605-B662-643C7AFD9514}" presName="FourNodes_2" presStyleLbl="node1" presStyleIdx="1" presStyleCnt="4">
        <dgm:presLayoutVars>
          <dgm:bulletEnabled val="1"/>
        </dgm:presLayoutVars>
      </dgm:prSet>
      <dgm:spPr/>
    </dgm:pt>
    <dgm:pt modelId="{26817552-784B-47F3-AE76-2177638C3FE0}" type="pres">
      <dgm:prSet presAssocID="{51F89829-5315-4605-B662-643C7AFD9514}" presName="FourNodes_3" presStyleLbl="node1" presStyleIdx="2" presStyleCnt="4">
        <dgm:presLayoutVars>
          <dgm:bulletEnabled val="1"/>
        </dgm:presLayoutVars>
      </dgm:prSet>
      <dgm:spPr/>
    </dgm:pt>
    <dgm:pt modelId="{1109FD3E-21ED-45B2-AEF1-3A23568D40D4}" type="pres">
      <dgm:prSet presAssocID="{51F89829-5315-4605-B662-643C7AFD9514}" presName="FourNodes_4" presStyleLbl="node1" presStyleIdx="3" presStyleCnt="4">
        <dgm:presLayoutVars>
          <dgm:bulletEnabled val="1"/>
        </dgm:presLayoutVars>
      </dgm:prSet>
      <dgm:spPr/>
    </dgm:pt>
    <dgm:pt modelId="{B07D63CF-875E-46C1-AFBF-BECFA22C22B9}" type="pres">
      <dgm:prSet presAssocID="{51F89829-5315-4605-B662-643C7AFD9514}" presName="FourConn_1-2" presStyleLbl="fgAccFollowNode1" presStyleIdx="0" presStyleCnt="3">
        <dgm:presLayoutVars>
          <dgm:bulletEnabled val="1"/>
        </dgm:presLayoutVars>
      </dgm:prSet>
      <dgm:spPr/>
    </dgm:pt>
    <dgm:pt modelId="{CBB150AC-52FA-4FD1-93B9-98B0FD117F14}" type="pres">
      <dgm:prSet presAssocID="{51F89829-5315-4605-B662-643C7AFD9514}" presName="FourConn_2-3" presStyleLbl="fgAccFollowNode1" presStyleIdx="1" presStyleCnt="3">
        <dgm:presLayoutVars>
          <dgm:bulletEnabled val="1"/>
        </dgm:presLayoutVars>
      </dgm:prSet>
      <dgm:spPr/>
    </dgm:pt>
    <dgm:pt modelId="{BD57B26B-3D70-46A6-97EB-903AA92AFB02}" type="pres">
      <dgm:prSet presAssocID="{51F89829-5315-4605-B662-643C7AFD9514}" presName="FourConn_3-4" presStyleLbl="fgAccFollowNode1" presStyleIdx="2" presStyleCnt="3">
        <dgm:presLayoutVars>
          <dgm:bulletEnabled val="1"/>
        </dgm:presLayoutVars>
      </dgm:prSet>
      <dgm:spPr/>
    </dgm:pt>
    <dgm:pt modelId="{FE349C60-702E-4DC4-99C7-0B1DF721FF21}" type="pres">
      <dgm:prSet presAssocID="{51F89829-5315-4605-B662-643C7AFD9514}" presName="FourNodes_1_text" presStyleLbl="node1" presStyleIdx="3" presStyleCnt="4">
        <dgm:presLayoutVars>
          <dgm:bulletEnabled val="1"/>
        </dgm:presLayoutVars>
      </dgm:prSet>
      <dgm:spPr/>
    </dgm:pt>
    <dgm:pt modelId="{9FAB6748-EB6C-4894-98AC-5444DAC885F0}" type="pres">
      <dgm:prSet presAssocID="{51F89829-5315-4605-B662-643C7AFD9514}" presName="FourNodes_2_text" presStyleLbl="node1" presStyleIdx="3" presStyleCnt="4">
        <dgm:presLayoutVars>
          <dgm:bulletEnabled val="1"/>
        </dgm:presLayoutVars>
      </dgm:prSet>
      <dgm:spPr/>
    </dgm:pt>
    <dgm:pt modelId="{59677C96-789D-4602-927E-C11F88648C96}" type="pres">
      <dgm:prSet presAssocID="{51F89829-5315-4605-B662-643C7AFD9514}" presName="FourNodes_3_text" presStyleLbl="node1" presStyleIdx="3" presStyleCnt="4">
        <dgm:presLayoutVars>
          <dgm:bulletEnabled val="1"/>
        </dgm:presLayoutVars>
      </dgm:prSet>
      <dgm:spPr/>
    </dgm:pt>
    <dgm:pt modelId="{8459CA0A-3453-4FD3-86BA-28A84BC32875}" type="pres">
      <dgm:prSet presAssocID="{51F89829-5315-4605-B662-643C7AFD951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764CB0E-8609-4931-98A8-CE7CFA1D9752}" type="presOf" srcId="{E9C59954-5740-410D-BFBB-D599F6A9D1CE}" destId="{7FED9AE0-3D3A-4A1C-83CE-49C568627B11}" srcOrd="0" destOrd="0" presId="urn:microsoft.com/office/officeart/2005/8/layout/vProcess5"/>
    <dgm:cxn modelId="{613DC212-BF28-4080-88E8-86E633148E37}" type="presOf" srcId="{51F89829-5315-4605-B662-643C7AFD9514}" destId="{DC313ED7-5F92-4568-8216-8DAD8C00C556}" srcOrd="0" destOrd="0" presId="urn:microsoft.com/office/officeart/2005/8/layout/vProcess5"/>
    <dgm:cxn modelId="{5F87882C-7DC5-40C5-8B46-2ED5722C8312}" type="presOf" srcId="{38891C32-6F5B-46A5-BD62-9A06B42A191B}" destId="{CBB150AC-52FA-4FD1-93B9-98B0FD117F14}" srcOrd="0" destOrd="0" presId="urn:microsoft.com/office/officeart/2005/8/layout/vProcess5"/>
    <dgm:cxn modelId="{023A6633-F4C1-4F5C-AC91-348BEE664B5A}" srcId="{51F89829-5315-4605-B662-643C7AFD9514}" destId="{2FBD293D-5837-44B6-93B8-F0A96F4618CD}" srcOrd="0" destOrd="0" parTransId="{EE97953F-7E5F-469F-97DA-C103FD44CD1D}" sibTransId="{C5E1ACC5-2880-4E70-87CA-98B78D605429}"/>
    <dgm:cxn modelId="{085EAD3D-F54B-4921-BB6E-6F21525A35D5}" srcId="{51F89829-5315-4605-B662-643C7AFD9514}" destId="{68B26652-5AD2-4593-B4FF-5D5708186BF3}" srcOrd="2" destOrd="0" parTransId="{183FBB7B-476D-4656-BBC6-3D6B60C9F7A7}" sibTransId="{B6728460-DFC3-4C67-90FD-A72B4AB6AE02}"/>
    <dgm:cxn modelId="{54543647-906A-41C7-B976-B89553316036}" srcId="{51F89829-5315-4605-B662-643C7AFD9514}" destId="{B0E6D53E-14F1-48BA-B167-8992C8F880D5}" srcOrd="3" destOrd="0" parTransId="{6C117CF5-F86C-4BC3-A880-A6D3714770A8}" sibTransId="{E8F2A65F-C2B5-4B88-80F7-C852688253B7}"/>
    <dgm:cxn modelId="{7838F54E-2798-4AB9-9F7D-3FF0D088A9D8}" type="presOf" srcId="{B6728460-DFC3-4C67-90FD-A72B4AB6AE02}" destId="{BD57B26B-3D70-46A6-97EB-903AA92AFB02}" srcOrd="0" destOrd="0" presId="urn:microsoft.com/office/officeart/2005/8/layout/vProcess5"/>
    <dgm:cxn modelId="{2472754F-CE61-4820-A1BB-F88A2AF5C35B}" type="presOf" srcId="{B0E6D53E-14F1-48BA-B167-8992C8F880D5}" destId="{8459CA0A-3453-4FD3-86BA-28A84BC32875}" srcOrd="1" destOrd="0" presId="urn:microsoft.com/office/officeart/2005/8/layout/vProcess5"/>
    <dgm:cxn modelId="{F97E7E74-B93B-4886-BEF3-552659225F46}" type="presOf" srcId="{2FBD293D-5837-44B6-93B8-F0A96F4618CD}" destId="{FE349C60-702E-4DC4-99C7-0B1DF721FF21}" srcOrd="1" destOrd="0" presId="urn:microsoft.com/office/officeart/2005/8/layout/vProcess5"/>
    <dgm:cxn modelId="{37271975-7617-4D04-B77C-3ACB5359D459}" type="presOf" srcId="{E9C59954-5740-410D-BFBB-D599F6A9D1CE}" destId="{9FAB6748-EB6C-4894-98AC-5444DAC885F0}" srcOrd="1" destOrd="0" presId="urn:microsoft.com/office/officeart/2005/8/layout/vProcess5"/>
    <dgm:cxn modelId="{7191E979-F90F-4AC2-B3B2-6386D7038E95}" srcId="{51F89829-5315-4605-B662-643C7AFD9514}" destId="{E9C59954-5740-410D-BFBB-D599F6A9D1CE}" srcOrd="1" destOrd="0" parTransId="{4BDC715C-3BB4-44B7-AFD6-ED5FFD637BA1}" sibTransId="{38891C32-6F5B-46A5-BD62-9A06B42A191B}"/>
    <dgm:cxn modelId="{3427A798-308A-4A66-8496-953E09EC828D}" type="presOf" srcId="{2FBD293D-5837-44B6-93B8-F0A96F4618CD}" destId="{3916683D-833D-45A4-AF70-BEC43D0E0DA3}" srcOrd="0" destOrd="0" presId="urn:microsoft.com/office/officeart/2005/8/layout/vProcess5"/>
    <dgm:cxn modelId="{5474DCA0-6978-440F-9E60-13203051CCC0}" type="presOf" srcId="{68B26652-5AD2-4593-B4FF-5D5708186BF3}" destId="{59677C96-789D-4602-927E-C11F88648C96}" srcOrd="1" destOrd="0" presId="urn:microsoft.com/office/officeart/2005/8/layout/vProcess5"/>
    <dgm:cxn modelId="{BD24FECC-961C-46C3-B083-FE5FC22FC3CA}" type="presOf" srcId="{B0E6D53E-14F1-48BA-B167-8992C8F880D5}" destId="{1109FD3E-21ED-45B2-AEF1-3A23568D40D4}" srcOrd="0" destOrd="0" presId="urn:microsoft.com/office/officeart/2005/8/layout/vProcess5"/>
    <dgm:cxn modelId="{34CF1CF7-6F55-4FBD-834E-384736EB5BEA}" type="presOf" srcId="{C5E1ACC5-2880-4E70-87CA-98B78D605429}" destId="{B07D63CF-875E-46C1-AFBF-BECFA22C22B9}" srcOrd="0" destOrd="0" presId="urn:microsoft.com/office/officeart/2005/8/layout/vProcess5"/>
    <dgm:cxn modelId="{0727AEFB-5522-4957-BB49-4FEAEDC8F4AE}" type="presOf" srcId="{68B26652-5AD2-4593-B4FF-5D5708186BF3}" destId="{26817552-784B-47F3-AE76-2177638C3FE0}" srcOrd="0" destOrd="0" presId="urn:microsoft.com/office/officeart/2005/8/layout/vProcess5"/>
    <dgm:cxn modelId="{25F7BBD7-D7AB-463D-8911-4BC69DB4430E}" type="presParOf" srcId="{DC313ED7-5F92-4568-8216-8DAD8C00C556}" destId="{E514E57A-A91F-4CF0-82B4-2562B5BA17A2}" srcOrd="0" destOrd="0" presId="urn:microsoft.com/office/officeart/2005/8/layout/vProcess5"/>
    <dgm:cxn modelId="{E821BA66-0CC2-4837-A3F5-12B4AC1926FA}" type="presParOf" srcId="{DC313ED7-5F92-4568-8216-8DAD8C00C556}" destId="{3916683D-833D-45A4-AF70-BEC43D0E0DA3}" srcOrd="1" destOrd="0" presId="urn:microsoft.com/office/officeart/2005/8/layout/vProcess5"/>
    <dgm:cxn modelId="{B891C9B6-299E-4676-A32A-843E5F98FB8C}" type="presParOf" srcId="{DC313ED7-5F92-4568-8216-8DAD8C00C556}" destId="{7FED9AE0-3D3A-4A1C-83CE-49C568627B11}" srcOrd="2" destOrd="0" presId="urn:microsoft.com/office/officeart/2005/8/layout/vProcess5"/>
    <dgm:cxn modelId="{0ACC288B-44DB-4F1A-A3BF-600FC06BACCB}" type="presParOf" srcId="{DC313ED7-5F92-4568-8216-8DAD8C00C556}" destId="{26817552-784B-47F3-AE76-2177638C3FE0}" srcOrd="3" destOrd="0" presId="urn:microsoft.com/office/officeart/2005/8/layout/vProcess5"/>
    <dgm:cxn modelId="{E24DC32F-3E53-4BB5-AC28-558FFD8A7300}" type="presParOf" srcId="{DC313ED7-5F92-4568-8216-8DAD8C00C556}" destId="{1109FD3E-21ED-45B2-AEF1-3A23568D40D4}" srcOrd="4" destOrd="0" presId="urn:microsoft.com/office/officeart/2005/8/layout/vProcess5"/>
    <dgm:cxn modelId="{98FD878A-71BD-4361-B8DA-D90C45834CFD}" type="presParOf" srcId="{DC313ED7-5F92-4568-8216-8DAD8C00C556}" destId="{B07D63CF-875E-46C1-AFBF-BECFA22C22B9}" srcOrd="5" destOrd="0" presId="urn:microsoft.com/office/officeart/2005/8/layout/vProcess5"/>
    <dgm:cxn modelId="{5B984D7C-4C2C-4CDB-8DAE-2829590D6636}" type="presParOf" srcId="{DC313ED7-5F92-4568-8216-8DAD8C00C556}" destId="{CBB150AC-52FA-4FD1-93B9-98B0FD117F14}" srcOrd="6" destOrd="0" presId="urn:microsoft.com/office/officeart/2005/8/layout/vProcess5"/>
    <dgm:cxn modelId="{82AFF826-1186-436D-BDCF-E4F413DC9166}" type="presParOf" srcId="{DC313ED7-5F92-4568-8216-8DAD8C00C556}" destId="{BD57B26B-3D70-46A6-97EB-903AA92AFB02}" srcOrd="7" destOrd="0" presId="urn:microsoft.com/office/officeart/2005/8/layout/vProcess5"/>
    <dgm:cxn modelId="{E402B214-F12A-4545-B33B-09E0863353FD}" type="presParOf" srcId="{DC313ED7-5F92-4568-8216-8DAD8C00C556}" destId="{FE349C60-702E-4DC4-99C7-0B1DF721FF21}" srcOrd="8" destOrd="0" presId="urn:microsoft.com/office/officeart/2005/8/layout/vProcess5"/>
    <dgm:cxn modelId="{70B57B87-69AB-45FB-B60E-B6A7BE98C7EE}" type="presParOf" srcId="{DC313ED7-5F92-4568-8216-8DAD8C00C556}" destId="{9FAB6748-EB6C-4894-98AC-5444DAC885F0}" srcOrd="9" destOrd="0" presId="urn:microsoft.com/office/officeart/2005/8/layout/vProcess5"/>
    <dgm:cxn modelId="{5A7F2F96-8BC1-466C-8A20-B1465AA69F52}" type="presParOf" srcId="{DC313ED7-5F92-4568-8216-8DAD8C00C556}" destId="{59677C96-789D-4602-927E-C11F88648C96}" srcOrd="10" destOrd="0" presId="urn:microsoft.com/office/officeart/2005/8/layout/vProcess5"/>
    <dgm:cxn modelId="{D2FC4B8C-948C-4BCF-A82F-1799DD52477C}" type="presParOf" srcId="{DC313ED7-5F92-4568-8216-8DAD8C00C556}" destId="{8459CA0A-3453-4FD3-86BA-28A84BC3287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4C34FD-DED4-4464-B53C-A007D7065A12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9B10815-7EE3-4B80-B480-910FA99C37E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Research Mentor</a:t>
          </a:r>
        </a:p>
      </dgm:t>
    </dgm:pt>
    <dgm:pt modelId="{A20827FA-E3BF-403F-85D5-EB0F51F12DBA}" type="parTrans" cxnId="{E8B93B93-A538-4399-A270-5C9EB52CF651}">
      <dgm:prSet/>
      <dgm:spPr/>
      <dgm:t>
        <a:bodyPr/>
        <a:lstStyle/>
        <a:p>
          <a:endParaRPr lang="en-US"/>
        </a:p>
      </dgm:t>
    </dgm:pt>
    <dgm:pt modelId="{789EE41D-ECDD-4C5D-A669-1EE88970B41C}" type="sibTrans" cxnId="{E8B93B93-A538-4399-A270-5C9EB52CF651}">
      <dgm:prSet/>
      <dgm:spPr/>
      <dgm:t>
        <a:bodyPr/>
        <a:lstStyle/>
        <a:p>
          <a:endParaRPr lang="en-US"/>
        </a:p>
      </dgm:t>
    </dgm:pt>
    <dgm:pt modelId="{60EBA321-D1A1-40C7-953F-988598AABCFC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Cohort</a:t>
          </a:r>
        </a:p>
      </dgm:t>
    </dgm:pt>
    <dgm:pt modelId="{E212A929-A8F4-436E-BC26-EF8A61BED47E}" type="parTrans" cxnId="{76FDC734-A49D-4704-9907-469B3690981D}">
      <dgm:prSet/>
      <dgm:spPr/>
      <dgm:t>
        <a:bodyPr/>
        <a:lstStyle/>
        <a:p>
          <a:endParaRPr lang="en-US"/>
        </a:p>
      </dgm:t>
    </dgm:pt>
    <dgm:pt modelId="{4CD24041-7D6A-4777-8462-F32F04047479}" type="sibTrans" cxnId="{76FDC734-A49D-4704-9907-469B3690981D}">
      <dgm:prSet/>
      <dgm:spPr/>
      <dgm:t>
        <a:bodyPr/>
        <a:lstStyle/>
        <a:p>
          <a:endParaRPr lang="en-US"/>
        </a:p>
      </dgm:t>
    </dgm:pt>
    <dgm:pt modelId="{97F2FD8C-09C4-48A9-82ED-8C4891D0C9B3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MERGE Conference </a:t>
          </a:r>
        </a:p>
      </dgm:t>
    </dgm:pt>
    <dgm:pt modelId="{3A9794EF-CB6C-4A47-B0F8-B2E38849B28D}" type="parTrans" cxnId="{0A2E3EB8-FBBC-484C-9EDB-83151FDDFB18}">
      <dgm:prSet/>
      <dgm:spPr/>
      <dgm:t>
        <a:bodyPr/>
        <a:lstStyle/>
        <a:p>
          <a:endParaRPr lang="en-US"/>
        </a:p>
      </dgm:t>
    </dgm:pt>
    <dgm:pt modelId="{74B16748-D7D0-4773-B97D-469C97067E75}" type="sibTrans" cxnId="{0A2E3EB8-FBBC-484C-9EDB-83151FDDFB18}">
      <dgm:prSet/>
      <dgm:spPr/>
      <dgm:t>
        <a:bodyPr/>
        <a:lstStyle/>
        <a:p>
          <a:endParaRPr lang="en-US"/>
        </a:p>
      </dgm:t>
    </dgm:pt>
    <dgm:pt modelId="{11E35CA2-D0DC-4C02-9C94-D86EC1BAA23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Lessons Learned</a:t>
          </a:r>
        </a:p>
      </dgm:t>
    </dgm:pt>
    <dgm:pt modelId="{EAEB6B5D-B846-4ACC-887D-8358DD790AA5}" type="parTrans" cxnId="{8D7DBA17-2AAB-409E-BD06-95797269889D}">
      <dgm:prSet/>
      <dgm:spPr/>
      <dgm:t>
        <a:bodyPr/>
        <a:lstStyle/>
        <a:p>
          <a:endParaRPr lang="en-US"/>
        </a:p>
      </dgm:t>
    </dgm:pt>
    <dgm:pt modelId="{799C0A08-66CA-4D0B-8493-6557D3DCF596}" type="sibTrans" cxnId="{8D7DBA17-2AAB-409E-BD06-95797269889D}">
      <dgm:prSet/>
      <dgm:spPr/>
      <dgm:t>
        <a:bodyPr/>
        <a:lstStyle/>
        <a:p>
          <a:endParaRPr lang="en-US"/>
        </a:p>
      </dgm:t>
    </dgm:pt>
    <dgm:pt modelId="{C04EC806-D30D-4ACF-BD70-CBABF0DE008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Topic Selection</a:t>
          </a:r>
        </a:p>
      </dgm:t>
    </dgm:pt>
    <dgm:pt modelId="{3A7F1103-6570-4045-B28A-947C51EB1781}" type="parTrans" cxnId="{6CD03CC8-ADB0-416E-A282-A446C62C1D64}">
      <dgm:prSet/>
      <dgm:spPr/>
      <dgm:t>
        <a:bodyPr/>
        <a:lstStyle/>
        <a:p>
          <a:endParaRPr lang="en-US"/>
        </a:p>
      </dgm:t>
    </dgm:pt>
    <dgm:pt modelId="{52F927B2-B88A-47ED-AFC6-C84FF983B13C}" type="sibTrans" cxnId="{6CD03CC8-ADB0-416E-A282-A446C62C1D64}">
      <dgm:prSet/>
      <dgm:spPr/>
      <dgm:t>
        <a:bodyPr/>
        <a:lstStyle/>
        <a:p>
          <a:endParaRPr lang="en-US"/>
        </a:p>
      </dgm:t>
    </dgm:pt>
    <dgm:pt modelId="{AD0366C6-BBA0-4F11-BC65-6BA5B65E1B4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Payment Models</a:t>
          </a:r>
        </a:p>
      </dgm:t>
    </dgm:pt>
    <dgm:pt modelId="{7515C086-4131-46DC-89BE-30168C01F009}" type="parTrans" cxnId="{B2FE2D93-9E8C-4844-B0EB-A98C254F9FC1}">
      <dgm:prSet/>
      <dgm:spPr/>
      <dgm:t>
        <a:bodyPr/>
        <a:lstStyle/>
        <a:p>
          <a:endParaRPr lang="en-US"/>
        </a:p>
      </dgm:t>
    </dgm:pt>
    <dgm:pt modelId="{AB9835C5-B6ED-4CC4-85B1-C4D8A1D89D2E}" type="sibTrans" cxnId="{B2FE2D93-9E8C-4844-B0EB-A98C254F9FC1}">
      <dgm:prSet/>
      <dgm:spPr/>
      <dgm:t>
        <a:bodyPr/>
        <a:lstStyle/>
        <a:p>
          <a:endParaRPr lang="en-US"/>
        </a:p>
      </dgm:t>
    </dgm:pt>
    <dgm:pt modelId="{6DCC67EC-3AA8-40D1-83A7-9B8D44A71CE6}" type="pres">
      <dgm:prSet presAssocID="{9C4C34FD-DED4-4464-B53C-A007D7065A12}" presName="linear" presStyleCnt="0">
        <dgm:presLayoutVars>
          <dgm:animLvl val="lvl"/>
          <dgm:resizeHandles val="exact"/>
        </dgm:presLayoutVars>
      </dgm:prSet>
      <dgm:spPr/>
    </dgm:pt>
    <dgm:pt modelId="{CB959A8D-020B-4EBC-A432-67DB7639D34D}" type="pres">
      <dgm:prSet presAssocID="{19B10815-7EE3-4B80-B480-910FA99C37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6D5073-91C3-4DC0-BCC7-993A04932DC0}" type="pres">
      <dgm:prSet presAssocID="{789EE41D-ECDD-4C5D-A669-1EE88970B41C}" presName="spacer" presStyleCnt="0"/>
      <dgm:spPr/>
    </dgm:pt>
    <dgm:pt modelId="{DF6889E3-68B2-4867-974C-4949A019EE1B}" type="pres">
      <dgm:prSet presAssocID="{60EBA321-D1A1-40C7-953F-988598AABCF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456560-65D4-4499-B929-7C8D97106AC4}" type="pres">
      <dgm:prSet presAssocID="{4CD24041-7D6A-4777-8462-F32F04047479}" presName="spacer" presStyleCnt="0"/>
      <dgm:spPr/>
    </dgm:pt>
    <dgm:pt modelId="{3232E89D-EAAB-419C-909F-95F6CBB61840}" type="pres">
      <dgm:prSet presAssocID="{97F2FD8C-09C4-48A9-82ED-8C4891D0C9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C0FF72-3139-47C7-B450-F3BD5DD48EF6}" type="pres">
      <dgm:prSet presAssocID="{74B16748-D7D0-4773-B97D-469C97067E75}" presName="spacer" presStyleCnt="0"/>
      <dgm:spPr/>
    </dgm:pt>
    <dgm:pt modelId="{E7B6CEBD-FCD8-4DD0-99B2-5ED5B5A22900}" type="pres">
      <dgm:prSet presAssocID="{11E35CA2-D0DC-4C02-9C94-D86EC1BAA23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779E0C9-FC7F-4B37-94D5-154C9605A952}" type="pres">
      <dgm:prSet presAssocID="{11E35CA2-D0DC-4C02-9C94-D86EC1BAA2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F633D03-CD6B-46F8-91BB-20D3E84C5364}" type="presOf" srcId="{60EBA321-D1A1-40C7-953F-988598AABCFC}" destId="{DF6889E3-68B2-4867-974C-4949A019EE1B}" srcOrd="0" destOrd="0" presId="urn:microsoft.com/office/officeart/2005/8/layout/vList2"/>
    <dgm:cxn modelId="{41C83407-CE9B-4581-9427-3D1D95E59283}" type="presOf" srcId="{97F2FD8C-09C4-48A9-82ED-8C4891D0C9B3}" destId="{3232E89D-EAAB-419C-909F-95F6CBB61840}" srcOrd="0" destOrd="0" presId="urn:microsoft.com/office/officeart/2005/8/layout/vList2"/>
    <dgm:cxn modelId="{B7943311-3835-4A79-87D9-91D17865BB1F}" type="presOf" srcId="{11E35CA2-D0DC-4C02-9C94-D86EC1BAA236}" destId="{E7B6CEBD-FCD8-4DD0-99B2-5ED5B5A22900}" srcOrd="0" destOrd="0" presId="urn:microsoft.com/office/officeart/2005/8/layout/vList2"/>
    <dgm:cxn modelId="{8D7DBA17-2AAB-409E-BD06-95797269889D}" srcId="{9C4C34FD-DED4-4464-B53C-A007D7065A12}" destId="{11E35CA2-D0DC-4C02-9C94-D86EC1BAA236}" srcOrd="3" destOrd="0" parTransId="{EAEB6B5D-B846-4ACC-887D-8358DD790AA5}" sibTransId="{799C0A08-66CA-4D0B-8493-6557D3DCF596}"/>
    <dgm:cxn modelId="{F6CCFA24-466C-4CC2-B470-19F858330573}" type="presOf" srcId="{19B10815-7EE3-4B80-B480-910FA99C37E9}" destId="{CB959A8D-020B-4EBC-A432-67DB7639D34D}" srcOrd="0" destOrd="0" presId="urn:microsoft.com/office/officeart/2005/8/layout/vList2"/>
    <dgm:cxn modelId="{76FDC734-A49D-4704-9907-469B3690981D}" srcId="{9C4C34FD-DED4-4464-B53C-A007D7065A12}" destId="{60EBA321-D1A1-40C7-953F-988598AABCFC}" srcOrd="1" destOrd="0" parTransId="{E212A929-A8F4-436E-BC26-EF8A61BED47E}" sibTransId="{4CD24041-7D6A-4777-8462-F32F04047479}"/>
    <dgm:cxn modelId="{6E88BE45-E428-4522-9963-B9A1A3FF61F5}" type="presOf" srcId="{C04EC806-D30D-4ACF-BD70-CBABF0DE0089}" destId="{7779E0C9-FC7F-4B37-94D5-154C9605A952}" srcOrd="0" destOrd="0" presId="urn:microsoft.com/office/officeart/2005/8/layout/vList2"/>
    <dgm:cxn modelId="{4E995B5F-2A97-4CE2-9DB8-C757E62D5E5E}" type="presOf" srcId="{AD0366C6-BBA0-4F11-BC65-6BA5B65E1B4E}" destId="{7779E0C9-FC7F-4B37-94D5-154C9605A952}" srcOrd="0" destOrd="1" presId="urn:microsoft.com/office/officeart/2005/8/layout/vList2"/>
    <dgm:cxn modelId="{B2FE2D93-9E8C-4844-B0EB-A98C254F9FC1}" srcId="{11E35CA2-D0DC-4C02-9C94-D86EC1BAA236}" destId="{AD0366C6-BBA0-4F11-BC65-6BA5B65E1B4E}" srcOrd="1" destOrd="0" parTransId="{7515C086-4131-46DC-89BE-30168C01F009}" sibTransId="{AB9835C5-B6ED-4CC4-85B1-C4D8A1D89D2E}"/>
    <dgm:cxn modelId="{E8B93B93-A538-4399-A270-5C9EB52CF651}" srcId="{9C4C34FD-DED4-4464-B53C-A007D7065A12}" destId="{19B10815-7EE3-4B80-B480-910FA99C37E9}" srcOrd="0" destOrd="0" parTransId="{A20827FA-E3BF-403F-85D5-EB0F51F12DBA}" sibTransId="{789EE41D-ECDD-4C5D-A669-1EE88970B41C}"/>
    <dgm:cxn modelId="{0A2E3EB8-FBBC-484C-9EDB-83151FDDFB18}" srcId="{9C4C34FD-DED4-4464-B53C-A007D7065A12}" destId="{97F2FD8C-09C4-48A9-82ED-8C4891D0C9B3}" srcOrd="2" destOrd="0" parTransId="{3A9794EF-CB6C-4A47-B0F8-B2E38849B28D}" sibTransId="{74B16748-D7D0-4773-B97D-469C97067E75}"/>
    <dgm:cxn modelId="{6CD03CC8-ADB0-416E-A282-A446C62C1D64}" srcId="{11E35CA2-D0DC-4C02-9C94-D86EC1BAA236}" destId="{C04EC806-D30D-4ACF-BD70-CBABF0DE0089}" srcOrd="0" destOrd="0" parTransId="{3A7F1103-6570-4045-B28A-947C51EB1781}" sibTransId="{52F927B2-B88A-47ED-AFC6-C84FF983B13C}"/>
    <dgm:cxn modelId="{E57FC8F8-222E-45FA-80D0-BD9016B2296B}" type="presOf" srcId="{9C4C34FD-DED4-4464-B53C-A007D7065A12}" destId="{6DCC67EC-3AA8-40D1-83A7-9B8D44A71CE6}" srcOrd="0" destOrd="0" presId="urn:microsoft.com/office/officeart/2005/8/layout/vList2"/>
    <dgm:cxn modelId="{447A783F-8A32-4BEC-B127-23DD8602D00F}" type="presParOf" srcId="{6DCC67EC-3AA8-40D1-83A7-9B8D44A71CE6}" destId="{CB959A8D-020B-4EBC-A432-67DB7639D34D}" srcOrd="0" destOrd="0" presId="urn:microsoft.com/office/officeart/2005/8/layout/vList2"/>
    <dgm:cxn modelId="{1A04505A-D6AA-4D8F-B040-C2C1D03DCD03}" type="presParOf" srcId="{6DCC67EC-3AA8-40D1-83A7-9B8D44A71CE6}" destId="{F76D5073-91C3-4DC0-BCC7-993A04932DC0}" srcOrd="1" destOrd="0" presId="urn:microsoft.com/office/officeart/2005/8/layout/vList2"/>
    <dgm:cxn modelId="{29074809-5A20-4217-B80E-AC7EA3983907}" type="presParOf" srcId="{6DCC67EC-3AA8-40D1-83A7-9B8D44A71CE6}" destId="{DF6889E3-68B2-4867-974C-4949A019EE1B}" srcOrd="2" destOrd="0" presId="urn:microsoft.com/office/officeart/2005/8/layout/vList2"/>
    <dgm:cxn modelId="{876D5F60-205C-4032-AB13-46E6C3930990}" type="presParOf" srcId="{6DCC67EC-3AA8-40D1-83A7-9B8D44A71CE6}" destId="{B2456560-65D4-4499-B929-7C8D97106AC4}" srcOrd="3" destOrd="0" presId="urn:microsoft.com/office/officeart/2005/8/layout/vList2"/>
    <dgm:cxn modelId="{53993FAA-5995-4317-A879-A194BE79AAB7}" type="presParOf" srcId="{6DCC67EC-3AA8-40D1-83A7-9B8D44A71CE6}" destId="{3232E89D-EAAB-419C-909F-95F6CBB61840}" srcOrd="4" destOrd="0" presId="urn:microsoft.com/office/officeart/2005/8/layout/vList2"/>
    <dgm:cxn modelId="{14367DDB-8C68-42DF-B724-946E819CA0ED}" type="presParOf" srcId="{6DCC67EC-3AA8-40D1-83A7-9B8D44A71CE6}" destId="{3FC0FF72-3139-47C7-B450-F3BD5DD48EF6}" srcOrd="5" destOrd="0" presId="urn:microsoft.com/office/officeart/2005/8/layout/vList2"/>
    <dgm:cxn modelId="{83C67766-934D-44C0-B0CC-AD71681F92AF}" type="presParOf" srcId="{6DCC67EC-3AA8-40D1-83A7-9B8D44A71CE6}" destId="{E7B6CEBD-FCD8-4DD0-99B2-5ED5B5A22900}" srcOrd="6" destOrd="0" presId="urn:microsoft.com/office/officeart/2005/8/layout/vList2"/>
    <dgm:cxn modelId="{CA1714D6-3C28-4E8A-BBA5-DBD76FD72B2B}" type="presParOf" srcId="{6DCC67EC-3AA8-40D1-83A7-9B8D44A71CE6}" destId="{7779E0C9-FC7F-4B37-94D5-154C9605A95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894698B-FB38-4BE0-824B-A6D90B8129CA}" type="doc">
      <dgm:prSet loTypeId="urn:microsoft.com/office/officeart/2008/layout/VerticalCurvedList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EDF48F7-E9B4-4B1D-87B9-0AFA63A66EF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Identify opportunities for students to immerse themselves in the community</a:t>
          </a:r>
        </a:p>
      </dgm:t>
    </dgm:pt>
    <dgm:pt modelId="{7F27D7D3-29C9-4730-B86D-CC984F66B037}" type="parTrans" cxnId="{A175F0C4-AC9B-4ECC-B210-FA7B74F7D782}">
      <dgm:prSet/>
      <dgm:spPr/>
      <dgm:t>
        <a:bodyPr/>
        <a:lstStyle/>
        <a:p>
          <a:endParaRPr lang="en-US"/>
        </a:p>
      </dgm:t>
    </dgm:pt>
    <dgm:pt modelId="{2D89DEF4-6FBC-43D7-A9E0-8CBEE610C42C}" type="sibTrans" cxnId="{A175F0C4-AC9B-4ECC-B210-FA7B74F7D782}">
      <dgm:prSet/>
      <dgm:spPr/>
      <dgm:t>
        <a:bodyPr/>
        <a:lstStyle/>
        <a:p>
          <a:endParaRPr lang="en-US"/>
        </a:p>
      </dgm:t>
    </dgm:pt>
    <dgm:pt modelId="{9A6B90FF-4509-4631-9D8A-62B37B14ACC4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Incorporate the CHNA into curricular design and learning activities</a:t>
          </a:r>
        </a:p>
      </dgm:t>
    </dgm:pt>
    <dgm:pt modelId="{6F9FE205-B6BE-440F-A7CD-2095AA75ED97}" type="parTrans" cxnId="{8A2E684F-07B8-483D-967C-82E1E0DD3775}">
      <dgm:prSet/>
      <dgm:spPr/>
      <dgm:t>
        <a:bodyPr/>
        <a:lstStyle/>
        <a:p>
          <a:endParaRPr lang="en-US"/>
        </a:p>
      </dgm:t>
    </dgm:pt>
    <dgm:pt modelId="{FF7E2430-064E-4748-A3C8-68699035D0CD}" type="sibTrans" cxnId="{8A2E684F-07B8-483D-967C-82E1E0DD3775}">
      <dgm:prSet/>
      <dgm:spPr/>
      <dgm:t>
        <a:bodyPr/>
        <a:lstStyle/>
        <a:p>
          <a:endParaRPr lang="en-US"/>
        </a:p>
      </dgm:t>
    </dgm:pt>
    <dgm:pt modelId="{DF2A8780-9914-4C02-8F91-F2BF01ED4E2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Prioritize “products” that serve the community rather than academic audience</a:t>
          </a:r>
        </a:p>
      </dgm:t>
    </dgm:pt>
    <dgm:pt modelId="{5BD75178-BE07-4E85-A6B9-D6F5EEA86579}" type="parTrans" cxnId="{314A2887-D82C-4544-85C9-351633BCB4AF}">
      <dgm:prSet/>
      <dgm:spPr/>
      <dgm:t>
        <a:bodyPr/>
        <a:lstStyle/>
        <a:p>
          <a:endParaRPr lang="en-US"/>
        </a:p>
      </dgm:t>
    </dgm:pt>
    <dgm:pt modelId="{023C5F4A-F176-4190-BBF5-CA2BEEA5802E}" type="sibTrans" cxnId="{314A2887-D82C-4544-85C9-351633BCB4AF}">
      <dgm:prSet/>
      <dgm:spPr/>
      <dgm:t>
        <a:bodyPr/>
        <a:lstStyle/>
        <a:p>
          <a:endParaRPr lang="en-US"/>
        </a:p>
      </dgm:t>
    </dgm:pt>
    <dgm:pt modelId="{53B88327-4222-4678-80C1-5C7ED75A299A}" type="pres">
      <dgm:prSet presAssocID="{1894698B-FB38-4BE0-824B-A6D90B8129CA}" presName="Name0" presStyleCnt="0">
        <dgm:presLayoutVars>
          <dgm:chMax val="7"/>
          <dgm:chPref val="7"/>
          <dgm:dir/>
        </dgm:presLayoutVars>
      </dgm:prSet>
      <dgm:spPr/>
    </dgm:pt>
    <dgm:pt modelId="{3966B9D5-CDCB-4A6E-9B8B-2FF2E08614F1}" type="pres">
      <dgm:prSet presAssocID="{1894698B-FB38-4BE0-824B-A6D90B8129CA}" presName="Name1" presStyleCnt="0"/>
      <dgm:spPr/>
    </dgm:pt>
    <dgm:pt modelId="{79620B65-48F1-4D97-80B5-2D9612569BD9}" type="pres">
      <dgm:prSet presAssocID="{1894698B-FB38-4BE0-824B-A6D90B8129CA}" presName="cycle" presStyleCnt="0"/>
      <dgm:spPr/>
    </dgm:pt>
    <dgm:pt modelId="{4E768E16-F4B1-4127-9E24-56EE54ECADB7}" type="pres">
      <dgm:prSet presAssocID="{1894698B-FB38-4BE0-824B-A6D90B8129CA}" presName="srcNode" presStyleLbl="node1" presStyleIdx="0" presStyleCnt="3"/>
      <dgm:spPr/>
    </dgm:pt>
    <dgm:pt modelId="{83B51296-B4EF-43E8-BD8E-B646E65A8503}" type="pres">
      <dgm:prSet presAssocID="{1894698B-FB38-4BE0-824B-A6D90B8129CA}" presName="conn" presStyleLbl="parChTrans1D2" presStyleIdx="0" presStyleCnt="1"/>
      <dgm:spPr/>
    </dgm:pt>
    <dgm:pt modelId="{1127D843-292C-48D2-9A27-EB0D345D0B91}" type="pres">
      <dgm:prSet presAssocID="{1894698B-FB38-4BE0-824B-A6D90B8129CA}" presName="extraNode" presStyleLbl="node1" presStyleIdx="0" presStyleCnt="3"/>
      <dgm:spPr/>
    </dgm:pt>
    <dgm:pt modelId="{5F6680F6-E23D-4AB5-BDD0-DDA73EFBCA82}" type="pres">
      <dgm:prSet presAssocID="{1894698B-FB38-4BE0-824B-A6D90B8129CA}" presName="dstNode" presStyleLbl="node1" presStyleIdx="0" presStyleCnt="3"/>
      <dgm:spPr/>
    </dgm:pt>
    <dgm:pt modelId="{706D8779-3E8B-49FC-BC0D-A34B4AB8B955}" type="pres">
      <dgm:prSet presAssocID="{5EDF48F7-E9B4-4B1D-87B9-0AFA63A66EFE}" presName="text_1" presStyleLbl="node1" presStyleIdx="0" presStyleCnt="3">
        <dgm:presLayoutVars>
          <dgm:bulletEnabled val="1"/>
        </dgm:presLayoutVars>
      </dgm:prSet>
      <dgm:spPr/>
    </dgm:pt>
    <dgm:pt modelId="{106773C3-853D-4F8E-AEB0-8F649E86F34E}" type="pres">
      <dgm:prSet presAssocID="{5EDF48F7-E9B4-4B1D-87B9-0AFA63A66EFE}" presName="accent_1" presStyleCnt="0"/>
      <dgm:spPr/>
    </dgm:pt>
    <dgm:pt modelId="{0A5C075A-F1BD-4FFD-B394-F2BE4F7EA71B}" type="pres">
      <dgm:prSet presAssocID="{5EDF48F7-E9B4-4B1D-87B9-0AFA63A66EFE}" presName="accentRepeatNode" presStyleLbl="solidFgAcc1" presStyleIdx="0" presStyleCnt="3"/>
      <dgm:spPr>
        <a:solidFill>
          <a:srgbClr val="E6EDDF"/>
        </a:solidFill>
      </dgm:spPr>
    </dgm:pt>
    <dgm:pt modelId="{C597C3C8-79CF-426A-A437-8EAB1FFB9D1D}" type="pres">
      <dgm:prSet presAssocID="{9A6B90FF-4509-4631-9D8A-62B37B14ACC4}" presName="text_2" presStyleLbl="node1" presStyleIdx="1" presStyleCnt="3">
        <dgm:presLayoutVars>
          <dgm:bulletEnabled val="1"/>
        </dgm:presLayoutVars>
      </dgm:prSet>
      <dgm:spPr/>
    </dgm:pt>
    <dgm:pt modelId="{8A5413F9-0C81-468B-AA80-4BE2D2FE0440}" type="pres">
      <dgm:prSet presAssocID="{9A6B90FF-4509-4631-9D8A-62B37B14ACC4}" presName="accent_2" presStyleCnt="0"/>
      <dgm:spPr/>
    </dgm:pt>
    <dgm:pt modelId="{F8AAF3E0-6517-4476-A0A9-6F69863ABEA7}" type="pres">
      <dgm:prSet presAssocID="{9A6B90FF-4509-4631-9D8A-62B37B14ACC4}" presName="accentRepeatNode" presStyleLbl="solidFgAcc1" presStyleIdx="1" presStyleCnt="3"/>
      <dgm:spPr>
        <a:solidFill>
          <a:srgbClr val="E6EDDF"/>
        </a:solidFill>
      </dgm:spPr>
    </dgm:pt>
    <dgm:pt modelId="{592D150B-F780-4170-87A2-870C9E09E59A}" type="pres">
      <dgm:prSet presAssocID="{DF2A8780-9914-4C02-8F91-F2BF01ED4E2E}" presName="text_3" presStyleLbl="node1" presStyleIdx="2" presStyleCnt="3">
        <dgm:presLayoutVars>
          <dgm:bulletEnabled val="1"/>
        </dgm:presLayoutVars>
      </dgm:prSet>
      <dgm:spPr/>
    </dgm:pt>
    <dgm:pt modelId="{8C6402BC-5EF4-4B39-8051-AAB91DFFD330}" type="pres">
      <dgm:prSet presAssocID="{DF2A8780-9914-4C02-8F91-F2BF01ED4E2E}" presName="accent_3" presStyleCnt="0"/>
      <dgm:spPr/>
    </dgm:pt>
    <dgm:pt modelId="{658C3557-A82E-4EC2-BCD8-A22D1D3F3269}" type="pres">
      <dgm:prSet presAssocID="{DF2A8780-9914-4C02-8F91-F2BF01ED4E2E}" presName="accentRepeatNode" presStyleLbl="solidFgAcc1" presStyleIdx="2" presStyleCnt="3"/>
      <dgm:spPr>
        <a:solidFill>
          <a:srgbClr val="E6EDDF"/>
        </a:solidFill>
      </dgm:spPr>
    </dgm:pt>
  </dgm:ptLst>
  <dgm:cxnLst>
    <dgm:cxn modelId="{8A2E684F-07B8-483D-967C-82E1E0DD3775}" srcId="{1894698B-FB38-4BE0-824B-A6D90B8129CA}" destId="{9A6B90FF-4509-4631-9D8A-62B37B14ACC4}" srcOrd="1" destOrd="0" parTransId="{6F9FE205-B6BE-440F-A7CD-2095AA75ED97}" sibTransId="{FF7E2430-064E-4748-A3C8-68699035D0CD}"/>
    <dgm:cxn modelId="{EF4B4E67-87D5-45CF-BD20-FE01BDE43E0B}" type="presOf" srcId="{DF2A8780-9914-4C02-8F91-F2BF01ED4E2E}" destId="{592D150B-F780-4170-87A2-870C9E09E59A}" srcOrd="0" destOrd="0" presId="urn:microsoft.com/office/officeart/2008/layout/VerticalCurvedList"/>
    <dgm:cxn modelId="{314A2887-D82C-4544-85C9-351633BCB4AF}" srcId="{1894698B-FB38-4BE0-824B-A6D90B8129CA}" destId="{DF2A8780-9914-4C02-8F91-F2BF01ED4E2E}" srcOrd="2" destOrd="0" parTransId="{5BD75178-BE07-4E85-A6B9-D6F5EEA86579}" sibTransId="{023C5F4A-F176-4190-BBF5-CA2BEEA5802E}"/>
    <dgm:cxn modelId="{A175F0C4-AC9B-4ECC-B210-FA7B74F7D782}" srcId="{1894698B-FB38-4BE0-824B-A6D90B8129CA}" destId="{5EDF48F7-E9B4-4B1D-87B9-0AFA63A66EFE}" srcOrd="0" destOrd="0" parTransId="{7F27D7D3-29C9-4730-B86D-CC984F66B037}" sibTransId="{2D89DEF4-6FBC-43D7-A9E0-8CBEE610C42C}"/>
    <dgm:cxn modelId="{49C3DCCA-AB32-49D1-A852-6DC51C626083}" type="presOf" srcId="{2D89DEF4-6FBC-43D7-A9E0-8CBEE610C42C}" destId="{83B51296-B4EF-43E8-BD8E-B646E65A8503}" srcOrd="0" destOrd="0" presId="urn:microsoft.com/office/officeart/2008/layout/VerticalCurvedList"/>
    <dgm:cxn modelId="{F82E15E2-79E1-401F-BB2C-57ECE0F960D4}" type="presOf" srcId="{9A6B90FF-4509-4631-9D8A-62B37B14ACC4}" destId="{C597C3C8-79CF-426A-A437-8EAB1FFB9D1D}" srcOrd="0" destOrd="0" presId="urn:microsoft.com/office/officeart/2008/layout/VerticalCurvedList"/>
    <dgm:cxn modelId="{905A82ED-E2AD-40DB-A048-F83FDEDE2A3E}" type="presOf" srcId="{1894698B-FB38-4BE0-824B-A6D90B8129CA}" destId="{53B88327-4222-4678-80C1-5C7ED75A299A}" srcOrd="0" destOrd="0" presId="urn:microsoft.com/office/officeart/2008/layout/VerticalCurvedList"/>
    <dgm:cxn modelId="{5E1D5EF1-6D45-4403-8DA5-169826050213}" type="presOf" srcId="{5EDF48F7-E9B4-4B1D-87B9-0AFA63A66EFE}" destId="{706D8779-3E8B-49FC-BC0D-A34B4AB8B955}" srcOrd="0" destOrd="0" presId="urn:microsoft.com/office/officeart/2008/layout/VerticalCurvedList"/>
    <dgm:cxn modelId="{F5D95040-4F8A-4332-8FEC-DD83E5846596}" type="presParOf" srcId="{53B88327-4222-4678-80C1-5C7ED75A299A}" destId="{3966B9D5-CDCB-4A6E-9B8B-2FF2E08614F1}" srcOrd="0" destOrd="0" presId="urn:microsoft.com/office/officeart/2008/layout/VerticalCurvedList"/>
    <dgm:cxn modelId="{34686F29-3D2F-4651-8324-1ACF2897A601}" type="presParOf" srcId="{3966B9D5-CDCB-4A6E-9B8B-2FF2E08614F1}" destId="{79620B65-48F1-4D97-80B5-2D9612569BD9}" srcOrd="0" destOrd="0" presId="urn:microsoft.com/office/officeart/2008/layout/VerticalCurvedList"/>
    <dgm:cxn modelId="{F3D36115-65E5-40C9-99CA-1C9F52170AB8}" type="presParOf" srcId="{79620B65-48F1-4D97-80B5-2D9612569BD9}" destId="{4E768E16-F4B1-4127-9E24-56EE54ECADB7}" srcOrd="0" destOrd="0" presId="urn:microsoft.com/office/officeart/2008/layout/VerticalCurvedList"/>
    <dgm:cxn modelId="{F5BC2800-CF75-45F6-968F-9BF250717879}" type="presParOf" srcId="{79620B65-48F1-4D97-80B5-2D9612569BD9}" destId="{83B51296-B4EF-43E8-BD8E-B646E65A8503}" srcOrd="1" destOrd="0" presId="urn:microsoft.com/office/officeart/2008/layout/VerticalCurvedList"/>
    <dgm:cxn modelId="{F5621B29-6966-44BD-B459-F0698D65FD6A}" type="presParOf" srcId="{79620B65-48F1-4D97-80B5-2D9612569BD9}" destId="{1127D843-292C-48D2-9A27-EB0D345D0B91}" srcOrd="2" destOrd="0" presId="urn:microsoft.com/office/officeart/2008/layout/VerticalCurvedList"/>
    <dgm:cxn modelId="{C9D8860E-1969-4839-AFDE-2395C306275E}" type="presParOf" srcId="{79620B65-48F1-4D97-80B5-2D9612569BD9}" destId="{5F6680F6-E23D-4AB5-BDD0-DDA73EFBCA82}" srcOrd="3" destOrd="0" presId="urn:microsoft.com/office/officeart/2008/layout/VerticalCurvedList"/>
    <dgm:cxn modelId="{F4230F68-EEC6-4793-A13C-83813717E57F}" type="presParOf" srcId="{3966B9D5-CDCB-4A6E-9B8B-2FF2E08614F1}" destId="{706D8779-3E8B-49FC-BC0D-A34B4AB8B955}" srcOrd="1" destOrd="0" presId="urn:microsoft.com/office/officeart/2008/layout/VerticalCurvedList"/>
    <dgm:cxn modelId="{4F2B9286-E96D-4F8C-9DB9-E7127CA6AC70}" type="presParOf" srcId="{3966B9D5-CDCB-4A6E-9B8B-2FF2E08614F1}" destId="{106773C3-853D-4F8E-AEB0-8F649E86F34E}" srcOrd="2" destOrd="0" presId="urn:microsoft.com/office/officeart/2008/layout/VerticalCurvedList"/>
    <dgm:cxn modelId="{A797FF2E-BE51-47F2-A338-0450197B6D01}" type="presParOf" srcId="{106773C3-853D-4F8E-AEB0-8F649E86F34E}" destId="{0A5C075A-F1BD-4FFD-B394-F2BE4F7EA71B}" srcOrd="0" destOrd="0" presId="urn:microsoft.com/office/officeart/2008/layout/VerticalCurvedList"/>
    <dgm:cxn modelId="{F29D288A-3E33-419C-94F3-A89D919BA6C9}" type="presParOf" srcId="{3966B9D5-CDCB-4A6E-9B8B-2FF2E08614F1}" destId="{C597C3C8-79CF-426A-A437-8EAB1FFB9D1D}" srcOrd="3" destOrd="0" presId="urn:microsoft.com/office/officeart/2008/layout/VerticalCurvedList"/>
    <dgm:cxn modelId="{334D869D-0225-433B-A6B4-38B1D53C43D4}" type="presParOf" srcId="{3966B9D5-CDCB-4A6E-9B8B-2FF2E08614F1}" destId="{8A5413F9-0C81-468B-AA80-4BE2D2FE0440}" srcOrd="4" destOrd="0" presId="urn:microsoft.com/office/officeart/2008/layout/VerticalCurvedList"/>
    <dgm:cxn modelId="{AE33A4EC-0DF5-436B-83BD-907B8395418E}" type="presParOf" srcId="{8A5413F9-0C81-468B-AA80-4BE2D2FE0440}" destId="{F8AAF3E0-6517-4476-A0A9-6F69863ABEA7}" srcOrd="0" destOrd="0" presId="urn:microsoft.com/office/officeart/2008/layout/VerticalCurvedList"/>
    <dgm:cxn modelId="{68DFBD20-7C8F-466B-B7D4-690BE3CD511C}" type="presParOf" srcId="{3966B9D5-CDCB-4A6E-9B8B-2FF2E08614F1}" destId="{592D150B-F780-4170-87A2-870C9E09E59A}" srcOrd="5" destOrd="0" presId="urn:microsoft.com/office/officeart/2008/layout/VerticalCurvedList"/>
    <dgm:cxn modelId="{CFEDFD21-8D30-454F-BEAE-96DBAE0D0966}" type="presParOf" srcId="{3966B9D5-CDCB-4A6E-9B8B-2FF2E08614F1}" destId="{8C6402BC-5EF4-4B39-8051-AAB91DFFD330}" srcOrd="6" destOrd="0" presId="urn:microsoft.com/office/officeart/2008/layout/VerticalCurvedList"/>
    <dgm:cxn modelId="{FC143AA6-93C9-415E-B66A-CC19BBE45D0D}" type="presParOf" srcId="{8C6402BC-5EF4-4B39-8051-AAB91DFFD330}" destId="{658C3557-A82E-4EC2-BCD8-A22D1D3F32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72A08-D210-4175-B693-46F8AD8B0A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04F0B-E10C-4D6A-A0A8-0410E44CA835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DB920589-4AD4-4C01-87F3-CE8A1755D7E3}" type="parTrans" cxnId="{94648A36-BA30-4BA1-B3ED-D4407920628D}">
      <dgm:prSet/>
      <dgm:spPr/>
      <dgm:t>
        <a:bodyPr/>
        <a:lstStyle/>
        <a:p>
          <a:endParaRPr lang="en-US"/>
        </a:p>
      </dgm:t>
    </dgm:pt>
    <dgm:pt modelId="{6CCC79C4-98AB-4883-9DD8-9A0A33453DE7}" type="sibTrans" cxnId="{94648A36-BA30-4BA1-B3ED-D4407920628D}">
      <dgm:prSet/>
      <dgm:spPr/>
      <dgm:t>
        <a:bodyPr/>
        <a:lstStyle/>
        <a:p>
          <a:endParaRPr lang="en-US"/>
        </a:p>
      </dgm:t>
    </dgm:pt>
    <dgm:pt modelId="{3703B738-A0B6-4F3A-B1B8-ED1046EFDA1F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Provide some brief background</a:t>
          </a:r>
        </a:p>
      </dgm:t>
    </dgm:pt>
    <dgm:pt modelId="{DDB753AC-21DC-4BF7-9FD9-07C9390BC283}" type="parTrans" cxnId="{9940E32E-0130-4B3A-ABB3-21790340A7AE}">
      <dgm:prSet/>
      <dgm:spPr/>
      <dgm:t>
        <a:bodyPr/>
        <a:lstStyle/>
        <a:p>
          <a:endParaRPr lang="en-US"/>
        </a:p>
      </dgm:t>
    </dgm:pt>
    <dgm:pt modelId="{70B79B2C-EE26-41D7-89A8-EE928FFD7B23}" type="sibTrans" cxnId="{9940E32E-0130-4B3A-ABB3-21790340A7AE}">
      <dgm:prSet/>
      <dgm:spPr/>
      <dgm:t>
        <a:bodyPr/>
        <a:lstStyle/>
        <a:p>
          <a:endParaRPr lang="en-US"/>
        </a:p>
      </dgm:t>
    </dgm:pt>
    <dgm:pt modelId="{6EE15128-9EC0-44B8-953C-88C304CC3C56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352592E4-46B4-4222-86F2-74B80C039D5A}" type="parTrans" cxnId="{33AAD9E0-BD33-40FE-8405-0FF2543DF000}">
      <dgm:prSet/>
      <dgm:spPr/>
      <dgm:t>
        <a:bodyPr/>
        <a:lstStyle/>
        <a:p>
          <a:endParaRPr lang="en-US"/>
        </a:p>
      </dgm:t>
    </dgm:pt>
    <dgm:pt modelId="{525A2522-DF3A-4AE8-A8AD-822EB8064623}" type="sibTrans" cxnId="{33AAD9E0-BD33-40FE-8405-0FF2543DF000}">
      <dgm:prSet/>
      <dgm:spPr/>
      <dgm:t>
        <a:bodyPr/>
        <a:lstStyle/>
        <a:p>
          <a:endParaRPr lang="en-US"/>
        </a:p>
      </dgm:t>
    </dgm:pt>
    <dgm:pt modelId="{1C236EB5-EA3A-4310-9F6E-17813C68EE3D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Pathways to rural medicine</a:t>
          </a:r>
        </a:p>
      </dgm:t>
    </dgm:pt>
    <dgm:pt modelId="{DBC90C20-32DB-49A0-96DF-FD6930763A42}" type="parTrans" cxnId="{EBB26F57-EF7E-4568-A2CF-81E26455113E}">
      <dgm:prSet/>
      <dgm:spPr/>
      <dgm:t>
        <a:bodyPr/>
        <a:lstStyle/>
        <a:p>
          <a:endParaRPr lang="en-US"/>
        </a:p>
      </dgm:t>
    </dgm:pt>
    <dgm:pt modelId="{742FE047-788C-4498-819F-12025CF1A1A6}" type="sibTrans" cxnId="{EBB26F57-EF7E-4568-A2CF-81E26455113E}">
      <dgm:prSet/>
      <dgm:spPr/>
      <dgm:t>
        <a:bodyPr/>
        <a:lstStyle/>
        <a:p>
          <a:endParaRPr lang="en-US"/>
        </a:p>
      </dgm:t>
    </dgm:pt>
    <dgm:pt modelId="{22020105-49D6-4F5F-B8A4-984D7EC6703C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Describe the MERGE Public Health Pathway Program based on Principles of Place-Based Education</a:t>
          </a:r>
        </a:p>
      </dgm:t>
    </dgm:pt>
    <dgm:pt modelId="{352F7184-14B2-4948-862F-4A344F93CB7D}" type="parTrans" cxnId="{6805A07D-559C-4060-8B91-A025E9A610DF}">
      <dgm:prSet/>
      <dgm:spPr/>
      <dgm:t>
        <a:bodyPr/>
        <a:lstStyle/>
        <a:p>
          <a:endParaRPr lang="en-US"/>
        </a:p>
      </dgm:t>
    </dgm:pt>
    <dgm:pt modelId="{759DF319-BB91-431C-A18B-416187EA678D}" type="sibTrans" cxnId="{6805A07D-559C-4060-8B91-A025E9A610DF}">
      <dgm:prSet/>
      <dgm:spPr/>
      <dgm:t>
        <a:bodyPr/>
        <a:lstStyle/>
        <a:p>
          <a:endParaRPr lang="en-US"/>
        </a:p>
      </dgm:t>
    </dgm:pt>
    <dgm:pt modelId="{C41AE4E7-9BBD-42D8-83E4-38D879C8EE47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63A8BC76-4EDC-474D-A04B-4D065262196C}" type="parTrans" cxnId="{5DEDE164-25AF-4935-ACA7-00E64129B88B}">
      <dgm:prSet/>
      <dgm:spPr/>
      <dgm:t>
        <a:bodyPr/>
        <a:lstStyle/>
        <a:p>
          <a:endParaRPr lang="en-US"/>
        </a:p>
      </dgm:t>
    </dgm:pt>
    <dgm:pt modelId="{5E2B0631-23FA-437D-B258-2EAE05297B38}" type="sibTrans" cxnId="{5DEDE164-25AF-4935-ACA7-00E64129B88B}">
      <dgm:prSet/>
      <dgm:spPr/>
      <dgm:t>
        <a:bodyPr/>
        <a:lstStyle/>
        <a:p>
          <a:endParaRPr lang="en-US"/>
        </a:p>
      </dgm:t>
    </dgm:pt>
    <dgm:pt modelId="{05FE7352-45A1-43B0-BE70-0AEF8AD4E7D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Discuss strategies for application in other settings</a:t>
          </a:r>
        </a:p>
      </dgm:t>
    </dgm:pt>
    <dgm:pt modelId="{112606E4-BA47-493D-83E2-029930D1CC33}" type="parTrans" cxnId="{7D3AE56E-36B6-4F82-9839-8D9EA3D70736}">
      <dgm:prSet/>
      <dgm:spPr/>
      <dgm:t>
        <a:bodyPr/>
        <a:lstStyle/>
        <a:p>
          <a:endParaRPr lang="en-US"/>
        </a:p>
      </dgm:t>
    </dgm:pt>
    <dgm:pt modelId="{3F95B22D-64DB-424B-8E9F-F1660BCAFEC0}" type="sibTrans" cxnId="{7D3AE56E-36B6-4F82-9839-8D9EA3D70736}">
      <dgm:prSet/>
      <dgm:spPr/>
      <dgm:t>
        <a:bodyPr/>
        <a:lstStyle/>
        <a:p>
          <a:endParaRPr lang="en-US"/>
        </a:p>
      </dgm:t>
    </dgm:pt>
    <dgm:pt modelId="{07869544-F05D-4BBB-B886-2ED9599705D9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50F4E02C-D243-4DD4-886C-70552899402A}" type="parTrans" cxnId="{9F1FA7AC-4A42-447E-8861-AB2B7A2FFAA6}">
      <dgm:prSet/>
      <dgm:spPr/>
      <dgm:t>
        <a:bodyPr/>
        <a:lstStyle/>
        <a:p>
          <a:endParaRPr lang="en-US"/>
        </a:p>
      </dgm:t>
    </dgm:pt>
    <dgm:pt modelId="{7144931D-4D0E-49BE-B0BE-C080790E0543}" type="sibTrans" cxnId="{9F1FA7AC-4A42-447E-8861-AB2B7A2FFAA6}">
      <dgm:prSet/>
      <dgm:spPr/>
      <dgm:t>
        <a:bodyPr/>
        <a:lstStyle/>
        <a:p>
          <a:endParaRPr lang="en-US"/>
        </a:p>
      </dgm:t>
    </dgm:pt>
    <dgm:pt modelId="{52F06457-0CE6-41B6-B3A9-F72E825C4CC5}" type="pres">
      <dgm:prSet presAssocID="{6A772A08-D210-4175-B693-46F8AD8B0A48}" presName="vert0" presStyleCnt="0">
        <dgm:presLayoutVars>
          <dgm:dir/>
          <dgm:animOne val="branch"/>
          <dgm:animLvl val="lvl"/>
        </dgm:presLayoutVars>
      </dgm:prSet>
      <dgm:spPr/>
    </dgm:pt>
    <dgm:pt modelId="{699260B9-F9B0-4920-BD63-5EE5D5317710}" type="pres">
      <dgm:prSet presAssocID="{CFB04F0B-E10C-4D6A-A0A8-0410E44CA835}" presName="thickLine" presStyleLbl="alignNode1" presStyleIdx="0" presStyleCnt="4"/>
      <dgm:spPr/>
    </dgm:pt>
    <dgm:pt modelId="{4130DDC9-FF6C-4D09-B7E1-0C4A3138660E}" type="pres">
      <dgm:prSet presAssocID="{CFB04F0B-E10C-4D6A-A0A8-0410E44CA835}" presName="horz1" presStyleCnt="0"/>
      <dgm:spPr/>
    </dgm:pt>
    <dgm:pt modelId="{AEDCBBD1-110C-496A-89A7-3026D4BDF7A8}" type="pres">
      <dgm:prSet presAssocID="{CFB04F0B-E10C-4D6A-A0A8-0410E44CA835}" presName="tx1" presStyleLbl="revTx" presStyleIdx="0" presStyleCnt="8"/>
      <dgm:spPr/>
    </dgm:pt>
    <dgm:pt modelId="{F1CD8DC4-72C7-4F9A-AB24-FDDC371A7AF5}" type="pres">
      <dgm:prSet presAssocID="{CFB04F0B-E10C-4D6A-A0A8-0410E44CA835}" presName="vert1" presStyleCnt="0"/>
      <dgm:spPr/>
    </dgm:pt>
    <dgm:pt modelId="{3CF4E7A3-ACF3-4670-B86A-3A00842AB974}" type="pres">
      <dgm:prSet presAssocID="{3703B738-A0B6-4F3A-B1B8-ED1046EFDA1F}" presName="vertSpace2a" presStyleCnt="0"/>
      <dgm:spPr/>
    </dgm:pt>
    <dgm:pt modelId="{14EE5DD2-2028-4C23-9C66-829CCA211EF3}" type="pres">
      <dgm:prSet presAssocID="{3703B738-A0B6-4F3A-B1B8-ED1046EFDA1F}" presName="horz2" presStyleCnt="0"/>
      <dgm:spPr/>
    </dgm:pt>
    <dgm:pt modelId="{52717D9C-9119-4860-B548-57075DD29C58}" type="pres">
      <dgm:prSet presAssocID="{3703B738-A0B6-4F3A-B1B8-ED1046EFDA1F}" presName="horzSpace2" presStyleCnt="0"/>
      <dgm:spPr/>
    </dgm:pt>
    <dgm:pt modelId="{269C2A98-1A46-47B5-B8A1-1A80BE4F02DA}" type="pres">
      <dgm:prSet presAssocID="{3703B738-A0B6-4F3A-B1B8-ED1046EFDA1F}" presName="tx2" presStyleLbl="revTx" presStyleIdx="1" presStyleCnt="8"/>
      <dgm:spPr/>
    </dgm:pt>
    <dgm:pt modelId="{74D4970A-03D1-4708-BA9F-7D7C729F3F5E}" type="pres">
      <dgm:prSet presAssocID="{3703B738-A0B6-4F3A-B1B8-ED1046EFDA1F}" presName="vert2" presStyleCnt="0"/>
      <dgm:spPr/>
    </dgm:pt>
    <dgm:pt modelId="{5A8CDE81-2322-44D5-BD20-D95ABC94A5C2}" type="pres">
      <dgm:prSet presAssocID="{3703B738-A0B6-4F3A-B1B8-ED1046EFDA1F}" presName="thinLine2b" presStyleLbl="callout" presStyleIdx="0" presStyleCnt="4"/>
      <dgm:spPr/>
    </dgm:pt>
    <dgm:pt modelId="{B5028513-BDE5-471E-8E74-1B3383C91238}" type="pres">
      <dgm:prSet presAssocID="{3703B738-A0B6-4F3A-B1B8-ED1046EFDA1F}" presName="vertSpace2b" presStyleCnt="0"/>
      <dgm:spPr/>
    </dgm:pt>
    <dgm:pt modelId="{93848A30-1E05-40E4-A797-0616E6414813}" type="pres">
      <dgm:prSet presAssocID="{6EE15128-9EC0-44B8-953C-88C304CC3C56}" presName="thickLine" presStyleLbl="alignNode1" presStyleIdx="1" presStyleCnt="4"/>
      <dgm:spPr/>
    </dgm:pt>
    <dgm:pt modelId="{5E29B18D-093B-4F7E-B50E-B4CEB4693E50}" type="pres">
      <dgm:prSet presAssocID="{6EE15128-9EC0-44B8-953C-88C304CC3C56}" presName="horz1" presStyleCnt="0"/>
      <dgm:spPr/>
    </dgm:pt>
    <dgm:pt modelId="{D1335190-E32E-4F6C-9836-4EC9C5C877AF}" type="pres">
      <dgm:prSet presAssocID="{6EE15128-9EC0-44B8-953C-88C304CC3C56}" presName="tx1" presStyleLbl="revTx" presStyleIdx="2" presStyleCnt="8"/>
      <dgm:spPr/>
    </dgm:pt>
    <dgm:pt modelId="{22A087F8-7FA7-46A3-B730-9F5CC07EBF80}" type="pres">
      <dgm:prSet presAssocID="{6EE15128-9EC0-44B8-953C-88C304CC3C56}" presName="vert1" presStyleCnt="0"/>
      <dgm:spPr/>
    </dgm:pt>
    <dgm:pt modelId="{368E0EB4-E1B5-43B8-9CF5-7103F5470195}" type="pres">
      <dgm:prSet presAssocID="{1C236EB5-EA3A-4310-9F6E-17813C68EE3D}" presName="vertSpace2a" presStyleCnt="0"/>
      <dgm:spPr/>
    </dgm:pt>
    <dgm:pt modelId="{315FDE18-C391-4665-821D-A00CF78AC0C9}" type="pres">
      <dgm:prSet presAssocID="{1C236EB5-EA3A-4310-9F6E-17813C68EE3D}" presName="horz2" presStyleCnt="0"/>
      <dgm:spPr/>
    </dgm:pt>
    <dgm:pt modelId="{9F959ADC-972F-4558-AE2D-04FBE1582971}" type="pres">
      <dgm:prSet presAssocID="{1C236EB5-EA3A-4310-9F6E-17813C68EE3D}" presName="horzSpace2" presStyleCnt="0"/>
      <dgm:spPr/>
    </dgm:pt>
    <dgm:pt modelId="{1B370B5B-31B2-46B5-B2C8-3F5B822093D8}" type="pres">
      <dgm:prSet presAssocID="{1C236EB5-EA3A-4310-9F6E-17813C68EE3D}" presName="tx2" presStyleLbl="revTx" presStyleIdx="3" presStyleCnt="8"/>
      <dgm:spPr/>
    </dgm:pt>
    <dgm:pt modelId="{C609D617-FDB4-4C77-BBE8-A4043BDCCC4C}" type="pres">
      <dgm:prSet presAssocID="{1C236EB5-EA3A-4310-9F6E-17813C68EE3D}" presName="vert2" presStyleCnt="0"/>
      <dgm:spPr/>
    </dgm:pt>
    <dgm:pt modelId="{3AEC69B5-D69C-497F-B595-3206FDDEDFC2}" type="pres">
      <dgm:prSet presAssocID="{1C236EB5-EA3A-4310-9F6E-17813C68EE3D}" presName="thinLine2b" presStyleLbl="callout" presStyleIdx="1" presStyleCnt="4"/>
      <dgm:spPr/>
    </dgm:pt>
    <dgm:pt modelId="{4595B37C-C207-462A-87EA-110251016461}" type="pres">
      <dgm:prSet presAssocID="{1C236EB5-EA3A-4310-9F6E-17813C68EE3D}" presName="vertSpace2b" presStyleCnt="0"/>
      <dgm:spPr/>
    </dgm:pt>
    <dgm:pt modelId="{59AF5DB2-DAA0-45A5-8CAE-6FEA75FEEF4C}" type="pres">
      <dgm:prSet presAssocID="{C41AE4E7-9BBD-42D8-83E4-38D879C8EE47}" presName="thickLine" presStyleLbl="alignNode1" presStyleIdx="2" presStyleCnt="4"/>
      <dgm:spPr/>
    </dgm:pt>
    <dgm:pt modelId="{8F0865B8-5418-403A-9419-D1B7CB7D774D}" type="pres">
      <dgm:prSet presAssocID="{C41AE4E7-9BBD-42D8-83E4-38D879C8EE47}" presName="horz1" presStyleCnt="0"/>
      <dgm:spPr/>
    </dgm:pt>
    <dgm:pt modelId="{A3C22B5C-E9DF-42F4-9DF9-567A57154C5F}" type="pres">
      <dgm:prSet presAssocID="{C41AE4E7-9BBD-42D8-83E4-38D879C8EE47}" presName="tx1" presStyleLbl="revTx" presStyleIdx="4" presStyleCnt="8"/>
      <dgm:spPr/>
    </dgm:pt>
    <dgm:pt modelId="{79ADE507-71FE-4AFD-AE77-24D1462683EA}" type="pres">
      <dgm:prSet presAssocID="{C41AE4E7-9BBD-42D8-83E4-38D879C8EE47}" presName="vert1" presStyleCnt="0"/>
      <dgm:spPr/>
    </dgm:pt>
    <dgm:pt modelId="{12B88E8C-BFA6-4290-879A-6317AA74AF73}" type="pres">
      <dgm:prSet presAssocID="{22020105-49D6-4F5F-B8A4-984D7EC6703C}" presName="vertSpace2a" presStyleCnt="0"/>
      <dgm:spPr/>
    </dgm:pt>
    <dgm:pt modelId="{494FC8C2-25CF-4056-8B8A-3C20B2123822}" type="pres">
      <dgm:prSet presAssocID="{22020105-49D6-4F5F-B8A4-984D7EC6703C}" presName="horz2" presStyleCnt="0"/>
      <dgm:spPr/>
    </dgm:pt>
    <dgm:pt modelId="{92E56BFB-2DCC-4268-9ABB-384B8892923E}" type="pres">
      <dgm:prSet presAssocID="{22020105-49D6-4F5F-B8A4-984D7EC6703C}" presName="horzSpace2" presStyleCnt="0"/>
      <dgm:spPr/>
    </dgm:pt>
    <dgm:pt modelId="{87E05D4F-5FD7-498A-8737-B27A63098B65}" type="pres">
      <dgm:prSet presAssocID="{22020105-49D6-4F5F-B8A4-984D7EC6703C}" presName="tx2" presStyleLbl="revTx" presStyleIdx="5" presStyleCnt="8"/>
      <dgm:spPr/>
    </dgm:pt>
    <dgm:pt modelId="{C18657AD-405D-40D8-8CDD-54C970B07DE4}" type="pres">
      <dgm:prSet presAssocID="{22020105-49D6-4F5F-B8A4-984D7EC6703C}" presName="vert2" presStyleCnt="0"/>
      <dgm:spPr/>
    </dgm:pt>
    <dgm:pt modelId="{D3BE8C18-BAF8-4D7E-A7F2-900619F22E5B}" type="pres">
      <dgm:prSet presAssocID="{22020105-49D6-4F5F-B8A4-984D7EC6703C}" presName="thinLine2b" presStyleLbl="callout" presStyleIdx="2" presStyleCnt="4"/>
      <dgm:spPr/>
    </dgm:pt>
    <dgm:pt modelId="{D2F73723-0709-4D27-905A-60D267F1DAEA}" type="pres">
      <dgm:prSet presAssocID="{22020105-49D6-4F5F-B8A4-984D7EC6703C}" presName="vertSpace2b" presStyleCnt="0"/>
      <dgm:spPr/>
    </dgm:pt>
    <dgm:pt modelId="{38AD2763-08B8-4832-94A6-092010448EB0}" type="pres">
      <dgm:prSet presAssocID="{07869544-F05D-4BBB-B886-2ED9599705D9}" presName="thickLine" presStyleLbl="alignNode1" presStyleIdx="3" presStyleCnt="4"/>
      <dgm:spPr/>
    </dgm:pt>
    <dgm:pt modelId="{3510934D-21A9-4FB7-A60F-57C2AF10E88B}" type="pres">
      <dgm:prSet presAssocID="{07869544-F05D-4BBB-B886-2ED9599705D9}" presName="horz1" presStyleCnt="0"/>
      <dgm:spPr/>
    </dgm:pt>
    <dgm:pt modelId="{B87D04D6-4906-4D4E-8D67-E65405A08517}" type="pres">
      <dgm:prSet presAssocID="{07869544-F05D-4BBB-B886-2ED9599705D9}" presName="tx1" presStyleLbl="revTx" presStyleIdx="6" presStyleCnt="8"/>
      <dgm:spPr/>
    </dgm:pt>
    <dgm:pt modelId="{CAFC1262-87F3-411F-8818-73E6E5705C0D}" type="pres">
      <dgm:prSet presAssocID="{07869544-F05D-4BBB-B886-2ED9599705D9}" presName="vert1" presStyleCnt="0"/>
      <dgm:spPr/>
    </dgm:pt>
    <dgm:pt modelId="{8FEFA7F3-FB1F-4C7C-BD1E-0E2CCEE93BBD}" type="pres">
      <dgm:prSet presAssocID="{05FE7352-45A1-43B0-BE70-0AEF8AD4E7D9}" presName="vertSpace2a" presStyleCnt="0"/>
      <dgm:spPr/>
    </dgm:pt>
    <dgm:pt modelId="{A53391C8-7720-4DF8-8818-E16A8F6ECD7C}" type="pres">
      <dgm:prSet presAssocID="{05FE7352-45A1-43B0-BE70-0AEF8AD4E7D9}" presName="horz2" presStyleCnt="0"/>
      <dgm:spPr/>
    </dgm:pt>
    <dgm:pt modelId="{4CF143F9-1D13-4F21-A194-506D3595379E}" type="pres">
      <dgm:prSet presAssocID="{05FE7352-45A1-43B0-BE70-0AEF8AD4E7D9}" presName="horzSpace2" presStyleCnt="0"/>
      <dgm:spPr/>
    </dgm:pt>
    <dgm:pt modelId="{17234822-125E-48BE-8A96-EA8E357E3A87}" type="pres">
      <dgm:prSet presAssocID="{05FE7352-45A1-43B0-BE70-0AEF8AD4E7D9}" presName="tx2" presStyleLbl="revTx" presStyleIdx="7" presStyleCnt="8"/>
      <dgm:spPr/>
    </dgm:pt>
    <dgm:pt modelId="{C81FB44B-1D0B-4040-8830-948994F74BD4}" type="pres">
      <dgm:prSet presAssocID="{05FE7352-45A1-43B0-BE70-0AEF8AD4E7D9}" presName="vert2" presStyleCnt="0"/>
      <dgm:spPr/>
    </dgm:pt>
    <dgm:pt modelId="{457A9E3D-BC88-44FE-8EA4-60C7632DFB3E}" type="pres">
      <dgm:prSet presAssocID="{05FE7352-45A1-43B0-BE70-0AEF8AD4E7D9}" presName="thinLine2b" presStyleLbl="callout" presStyleIdx="3" presStyleCnt="4"/>
      <dgm:spPr/>
    </dgm:pt>
    <dgm:pt modelId="{7B0F705F-D39B-4EBF-AEF8-43E86A6B2F1E}" type="pres">
      <dgm:prSet presAssocID="{05FE7352-45A1-43B0-BE70-0AEF8AD4E7D9}" presName="vertSpace2b" presStyleCnt="0"/>
      <dgm:spPr/>
    </dgm:pt>
  </dgm:ptLst>
  <dgm:cxnLst>
    <dgm:cxn modelId="{09E3C00F-500D-4DCD-864E-B80502EE09BA}" type="presOf" srcId="{1C236EB5-EA3A-4310-9F6E-17813C68EE3D}" destId="{1B370B5B-31B2-46B5-B2C8-3F5B822093D8}" srcOrd="0" destOrd="0" presId="urn:microsoft.com/office/officeart/2008/layout/LinedList"/>
    <dgm:cxn modelId="{9940E32E-0130-4B3A-ABB3-21790340A7AE}" srcId="{CFB04F0B-E10C-4D6A-A0A8-0410E44CA835}" destId="{3703B738-A0B6-4F3A-B1B8-ED1046EFDA1F}" srcOrd="0" destOrd="0" parTransId="{DDB753AC-21DC-4BF7-9FD9-07C9390BC283}" sibTransId="{70B79B2C-EE26-41D7-89A8-EE928FFD7B23}"/>
    <dgm:cxn modelId="{ED2E4731-6DAD-4040-8DB2-815E00E7AF58}" type="presOf" srcId="{3703B738-A0B6-4F3A-B1B8-ED1046EFDA1F}" destId="{269C2A98-1A46-47B5-B8A1-1A80BE4F02DA}" srcOrd="0" destOrd="0" presId="urn:microsoft.com/office/officeart/2008/layout/LinedList"/>
    <dgm:cxn modelId="{28A5F331-DD33-4F52-94F9-CB0C606928A6}" type="presOf" srcId="{22020105-49D6-4F5F-B8A4-984D7EC6703C}" destId="{87E05D4F-5FD7-498A-8737-B27A63098B65}" srcOrd="0" destOrd="0" presId="urn:microsoft.com/office/officeart/2008/layout/LinedList"/>
    <dgm:cxn modelId="{94648A36-BA30-4BA1-B3ED-D4407920628D}" srcId="{6A772A08-D210-4175-B693-46F8AD8B0A48}" destId="{CFB04F0B-E10C-4D6A-A0A8-0410E44CA835}" srcOrd="0" destOrd="0" parTransId="{DB920589-4AD4-4C01-87F3-CE8A1755D7E3}" sibTransId="{6CCC79C4-98AB-4883-9DD8-9A0A33453DE7}"/>
    <dgm:cxn modelId="{5082ED3A-4B73-4188-9A11-9D601BA22E46}" type="presOf" srcId="{07869544-F05D-4BBB-B886-2ED9599705D9}" destId="{B87D04D6-4906-4D4E-8D67-E65405A08517}" srcOrd="0" destOrd="0" presId="urn:microsoft.com/office/officeart/2008/layout/LinedList"/>
    <dgm:cxn modelId="{EBB26F57-EF7E-4568-A2CF-81E26455113E}" srcId="{6EE15128-9EC0-44B8-953C-88C304CC3C56}" destId="{1C236EB5-EA3A-4310-9F6E-17813C68EE3D}" srcOrd="0" destOrd="0" parTransId="{DBC90C20-32DB-49A0-96DF-FD6930763A42}" sibTransId="{742FE047-788C-4498-819F-12025CF1A1A6}"/>
    <dgm:cxn modelId="{CADF9957-5FE1-47F2-B4F3-6D097890A249}" type="presOf" srcId="{6A772A08-D210-4175-B693-46F8AD8B0A48}" destId="{52F06457-0CE6-41B6-B3A9-F72E825C4CC5}" srcOrd="0" destOrd="0" presId="urn:microsoft.com/office/officeart/2008/layout/LinedList"/>
    <dgm:cxn modelId="{C5E19F58-591C-42A2-B8FB-1B1A4E82847F}" type="presOf" srcId="{05FE7352-45A1-43B0-BE70-0AEF8AD4E7D9}" destId="{17234822-125E-48BE-8A96-EA8E357E3A87}" srcOrd="0" destOrd="0" presId="urn:microsoft.com/office/officeart/2008/layout/LinedList"/>
    <dgm:cxn modelId="{5DEDE164-25AF-4935-ACA7-00E64129B88B}" srcId="{6A772A08-D210-4175-B693-46F8AD8B0A48}" destId="{C41AE4E7-9BBD-42D8-83E4-38D879C8EE47}" srcOrd="2" destOrd="0" parTransId="{63A8BC76-4EDC-474D-A04B-4D065262196C}" sibTransId="{5E2B0631-23FA-437D-B258-2EAE05297B38}"/>
    <dgm:cxn modelId="{7D3AE56E-36B6-4F82-9839-8D9EA3D70736}" srcId="{07869544-F05D-4BBB-B886-2ED9599705D9}" destId="{05FE7352-45A1-43B0-BE70-0AEF8AD4E7D9}" srcOrd="0" destOrd="0" parTransId="{112606E4-BA47-493D-83E2-029930D1CC33}" sibTransId="{3F95B22D-64DB-424B-8E9F-F1660BCAFEC0}"/>
    <dgm:cxn modelId="{6805A07D-559C-4060-8B91-A025E9A610DF}" srcId="{C41AE4E7-9BBD-42D8-83E4-38D879C8EE47}" destId="{22020105-49D6-4F5F-B8A4-984D7EC6703C}" srcOrd="0" destOrd="0" parTransId="{352F7184-14B2-4948-862F-4A344F93CB7D}" sibTransId="{759DF319-BB91-431C-A18B-416187EA678D}"/>
    <dgm:cxn modelId="{9F1FA7AC-4A42-447E-8861-AB2B7A2FFAA6}" srcId="{6A772A08-D210-4175-B693-46F8AD8B0A48}" destId="{07869544-F05D-4BBB-B886-2ED9599705D9}" srcOrd="3" destOrd="0" parTransId="{50F4E02C-D243-4DD4-886C-70552899402A}" sibTransId="{7144931D-4D0E-49BE-B0BE-C080790E0543}"/>
    <dgm:cxn modelId="{82F38ECB-D7ED-4379-9ABD-52C11BFD3CEA}" type="presOf" srcId="{6EE15128-9EC0-44B8-953C-88C304CC3C56}" destId="{D1335190-E32E-4F6C-9836-4EC9C5C877AF}" srcOrd="0" destOrd="0" presId="urn:microsoft.com/office/officeart/2008/layout/LinedList"/>
    <dgm:cxn modelId="{33AAD9E0-BD33-40FE-8405-0FF2543DF000}" srcId="{6A772A08-D210-4175-B693-46F8AD8B0A48}" destId="{6EE15128-9EC0-44B8-953C-88C304CC3C56}" srcOrd="1" destOrd="0" parTransId="{352592E4-46B4-4222-86F2-74B80C039D5A}" sibTransId="{525A2522-DF3A-4AE8-A8AD-822EB8064623}"/>
    <dgm:cxn modelId="{BF0D41E2-94C6-4A0E-A1C3-47F807761654}" type="presOf" srcId="{C41AE4E7-9BBD-42D8-83E4-38D879C8EE47}" destId="{A3C22B5C-E9DF-42F4-9DF9-567A57154C5F}" srcOrd="0" destOrd="0" presId="urn:microsoft.com/office/officeart/2008/layout/LinedList"/>
    <dgm:cxn modelId="{D653D1E2-CF1C-4328-B68D-5FBCFA957720}" type="presOf" srcId="{CFB04F0B-E10C-4D6A-A0A8-0410E44CA835}" destId="{AEDCBBD1-110C-496A-89A7-3026D4BDF7A8}" srcOrd="0" destOrd="0" presId="urn:microsoft.com/office/officeart/2008/layout/LinedList"/>
    <dgm:cxn modelId="{16AE6147-EAAD-4E29-8081-DC40B242925D}" type="presParOf" srcId="{52F06457-0CE6-41B6-B3A9-F72E825C4CC5}" destId="{699260B9-F9B0-4920-BD63-5EE5D5317710}" srcOrd="0" destOrd="0" presId="urn:microsoft.com/office/officeart/2008/layout/LinedList"/>
    <dgm:cxn modelId="{0F04B63F-6DBA-45B2-9717-DFE27E440B06}" type="presParOf" srcId="{52F06457-0CE6-41B6-B3A9-F72E825C4CC5}" destId="{4130DDC9-FF6C-4D09-B7E1-0C4A3138660E}" srcOrd="1" destOrd="0" presId="urn:microsoft.com/office/officeart/2008/layout/LinedList"/>
    <dgm:cxn modelId="{F777CDBE-A093-46A0-B5EA-38153117A07C}" type="presParOf" srcId="{4130DDC9-FF6C-4D09-B7E1-0C4A3138660E}" destId="{AEDCBBD1-110C-496A-89A7-3026D4BDF7A8}" srcOrd="0" destOrd="0" presId="urn:microsoft.com/office/officeart/2008/layout/LinedList"/>
    <dgm:cxn modelId="{9A152010-4FD7-4F10-BEF4-347A7A6EB614}" type="presParOf" srcId="{4130DDC9-FF6C-4D09-B7E1-0C4A3138660E}" destId="{F1CD8DC4-72C7-4F9A-AB24-FDDC371A7AF5}" srcOrd="1" destOrd="0" presId="urn:microsoft.com/office/officeart/2008/layout/LinedList"/>
    <dgm:cxn modelId="{890B9549-DE7F-4AAF-ACAD-5BDF9D7F2368}" type="presParOf" srcId="{F1CD8DC4-72C7-4F9A-AB24-FDDC371A7AF5}" destId="{3CF4E7A3-ACF3-4670-B86A-3A00842AB974}" srcOrd="0" destOrd="0" presId="urn:microsoft.com/office/officeart/2008/layout/LinedList"/>
    <dgm:cxn modelId="{819657CC-B5B4-48CC-8948-F815BCFC2A37}" type="presParOf" srcId="{F1CD8DC4-72C7-4F9A-AB24-FDDC371A7AF5}" destId="{14EE5DD2-2028-4C23-9C66-829CCA211EF3}" srcOrd="1" destOrd="0" presId="urn:microsoft.com/office/officeart/2008/layout/LinedList"/>
    <dgm:cxn modelId="{73EBD121-DDF2-453E-A1D1-8CD1CE10E810}" type="presParOf" srcId="{14EE5DD2-2028-4C23-9C66-829CCA211EF3}" destId="{52717D9C-9119-4860-B548-57075DD29C58}" srcOrd="0" destOrd="0" presId="urn:microsoft.com/office/officeart/2008/layout/LinedList"/>
    <dgm:cxn modelId="{65BAAFFE-FAB5-44D9-922D-51977D71A871}" type="presParOf" srcId="{14EE5DD2-2028-4C23-9C66-829CCA211EF3}" destId="{269C2A98-1A46-47B5-B8A1-1A80BE4F02DA}" srcOrd="1" destOrd="0" presId="urn:microsoft.com/office/officeart/2008/layout/LinedList"/>
    <dgm:cxn modelId="{533F78F0-771D-4F11-A9E0-B77E285C3C84}" type="presParOf" srcId="{14EE5DD2-2028-4C23-9C66-829CCA211EF3}" destId="{74D4970A-03D1-4708-BA9F-7D7C729F3F5E}" srcOrd="2" destOrd="0" presId="urn:microsoft.com/office/officeart/2008/layout/LinedList"/>
    <dgm:cxn modelId="{BBFE1CFE-8379-4A4E-87F4-1FA53830C8DB}" type="presParOf" srcId="{F1CD8DC4-72C7-4F9A-AB24-FDDC371A7AF5}" destId="{5A8CDE81-2322-44D5-BD20-D95ABC94A5C2}" srcOrd="2" destOrd="0" presId="urn:microsoft.com/office/officeart/2008/layout/LinedList"/>
    <dgm:cxn modelId="{D11E148E-1F22-4CBC-B8E3-D2A0C823EC6C}" type="presParOf" srcId="{F1CD8DC4-72C7-4F9A-AB24-FDDC371A7AF5}" destId="{B5028513-BDE5-471E-8E74-1B3383C91238}" srcOrd="3" destOrd="0" presId="urn:microsoft.com/office/officeart/2008/layout/LinedList"/>
    <dgm:cxn modelId="{E949F614-03A4-4237-BC47-33F37A77E70E}" type="presParOf" srcId="{52F06457-0CE6-41B6-B3A9-F72E825C4CC5}" destId="{93848A30-1E05-40E4-A797-0616E6414813}" srcOrd="2" destOrd="0" presId="urn:microsoft.com/office/officeart/2008/layout/LinedList"/>
    <dgm:cxn modelId="{FE5ED2DF-D618-4961-A8C7-37EED9E10AC8}" type="presParOf" srcId="{52F06457-0CE6-41B6-B3A9-F72E825C4CC5}" destId="{5E29B18D-093B-4F7E-B50E-B4CEB4693E50}" srcOrd="3" destOrd="0" presId="urn:microsoft.com/office/officeart/2008/layout/LinedList"/>
    <dgm:cxn modelId="{32D836E4-9FC5-4DDB-ACF0-EB0E3D3C3D12}" type="presParOf" srcId="{5E29B18D-093B-4F7E-B50E-B4CEB4693E50}" destId="{D1335190-E32E-4F6C-9836-4EC9C5C877AF}" srcOrd="0" destOrd="0" presId="urn:microsoft.com/office/officeart/2008/layout/LinedList"/>
    <dgm:cxn modelId="{53C4470C-33A7-4364-8ED9-BB45360DB499}" type="presParOf" srcId="{5E29B18D-093B-4F7E-B50E-B4CEB4693E50}" destId="{22A087F8-7FA7-46A3-B730-9F5CC07EBF80}" srcOrd="1" destOrd="0" presId="urn:microsoft.com/office/officeart/2008/layout/LinedList"/>
    <dgm:cxn modelId="{A26E33ED-E3A6-45E1-BFF2-C4D68CC261D0}" type="presParOf" srcId="{22A087F8-7FA7-46A3-B730-9F5CC07EBF80}" destId="{368E0EB4-E1B5-43B8-9CF5-7103F5470195}" srcOrd="0" destOrd="0" presId="urn:microsoft.com/office/officeart/2008/layout/LinedList"/>
    <dgm:cxn modelId="{A1CBFD31-AD43-4484-9D06-4A29B7D960D4}" type="presParOf" srcId="{22A087F8-7FA7-46A3-B730-9F5CC07EBF80}" destId="{315FDE18-C391-4665-821D-A00CF78AC0C9}" srcOrd="1" destOrd="0" presId="urn:microsoft.com/office/officeart/2008/layout/LinedList"/>
    <dgm:cxn modelId="{6C02B4C7-2621-4CAA-8528-8DB4FBE4920D}" type="presParOf" srcId="{315FDE18-C391-4665-821D-A00CF78AC0C9}" destId="{9F959ADC-972F-4558-AE2D-04FBE1582971}" srcOrd="0" destOrd="0" presId="urn:microsoft.com/office/officeart/2008/layout/LinedList"/>
    <dgm:cxn modelId="{C39AFB20-D333-4D0F-BC9B-258217700B12}" type="presParOf" srcId="{315FDE18-C391-4665-821D-A00CF78AC0C9}" destId="{1B370B5B-31B2-46B5-B2C8-3F5B822093D8}" srcOrd="1" destOrd="0" presId="urn:microsoft.com/office/officeart/2008/layout/LinedList"/>
    <dgm:cxn modelId="{7365BB61-388B-426B-A19C-E24259F735C8}" type="presParOf" srcId="{315FDE18-C391-4665-821D-A00CF78AC0C9}" destId="{C609D617-FDB4-4C77-BBE8-A4043BDCCC4C}" srcOrd="2" destOrd="0" presId="urn:microsoft.com/office/officeart/2008/layout/LinedList"/>
    <dgm:cxn modelId="{87AC6953-F224-42D5-A222-2234D27623D6}" type="presParOf" srcId="{22A087F8-7FA7-46A3-B730-9F5CC07EBF80}" destId="{3AEC69B5-D69C-497F-B595-3206FDDEDFC2}" srcOrd="2" destOrd="0" presId="urn:microsoft.com/office/officeart/2008/layout/LinedList"/>
    <dgm:cxn modelId="{82308C92-EC66-4FB3-A126-F58679FD2B3A}" type="presParOf" srcId="{22A087F8-7FA7-46A3-B730-9F5CC07EBF80}" destId="{4595B37C-C207-462A-87EA-110251016461}" srcOrd="3" destOrd="0" presId="urn:microsoft.com/office/officeart/2008/layout/LinedList"/>
    <dgm:cxn modelId="{305BEC54-1F5A-43D3-AC4A-C2F519654458}" type="presParOf" srcId="{52F06457-0CE6-41B6-B3A9-F72E825C4CC5}" destId="{59AF5DB2-DAA0-45A5-8CAE-6FEA75FEEF4C}" srcOrd="4" destOrd="0" presId="urn:microsoft.com/office/officeart/2008/layout/LinedList"/>
    <dgm:cxn modelId="{F17810EF-A2D0-4C6E-92AF-68076176D311}" type="presParOf" srcId="{52F06457-0CE6-41B6-B3A9-F72E825C4CC5}" destId="{8F0865B8-5418-403A-9419-D1B7CB7D774D}" srcOrd="5" destOrd="0" presId="urn:microsoft.com/office/officeart/2008/layout/LinedList"/>
    <dgm:cxn modelId="{51520462-0101-4A13-961E-3900F4528F49}" type="presParOf" srcId="{8F0865B8-5418-403A-9419-D1B7CB7D774D}" destId="{A3C22B5C-E9DF-42F4-9DF9-567A57154C5F}" srcOrd="0" destOrd="0" presId="urn:microsoft.com/office/officeart/2008/layout/LinedList"/>
    <dgm:cxn modelId="{DDD69178-2D2B-4143-9B3D-1BD8B9FC69F9}" type="presParOf" srcId="{8F0865B8-5418-403A-9419-D1B7CB7D774D}" destId="{79ADE507-71FE-4AFD-AE77-24D1462683EA}" srcOrd="1" destOrd="0" presId="urn:microsoft.com/office/officeart/2008/layout/LinedList"/>
    <dgm:cxn modelId="{BD9C83CC-2733-43DA-B534-B25BF08A8918}" type="presParOf" srcId="{79ADE507-71FE-4AFD-AE77-24D1462683EA}" destId="{12B88E8C-BFA6-4290-879A-6317AA74AF73}" srcOrd="0" destOrd="0" presId="urn:microsoft.com/office/officeart/2008/layout/LinedList"/>
    <dgm:cxn modelId="{C787B0D2-467B-484F-A3DE-1000D1BEFB1C}" type="presParOf" srcId="{79ADE507-71FE-4AFD-AE77-24D1462683EA}" destId="{494FC8C2-25CF-4056-8B8A-3C20B2123822}" srcOrd="1" destOrd="0" presId="urn:microsoft.com/office/officeart/2008/layout/LinedList"/>
    <dgm:cxn modelId="{18E40E60-9C67-4449-BD98-30FAA4C379E3}" type="presParOf" srcId="{494FC8C2-25CF-4056-8B8A-3C20B2123822}" destId="{92E56BFB-2DCC-4268-9ABB-384B8892923E}" srcOrd="0" destOrd="0" presId="urn:microsoft.com/office/officeart/2008/layout/LinedList"/>
    <dgm:cxn modelId="{E4331637-9E7C-4E1C-937E-F051CCDE4914}" type="presParOf" srcId="{494FC8C2-25CF-4056-8B8A-3C20B2123822}" destId="{87E05D4F-5FD7-498A-8737-B27A63098B65}" srcOrd="1" destOrd="0" presId="urn:microsoft.com/office/officeart/2008/layout/LinedList"/>
    <dgm:cxn modelId="{F8DAC4DA-3A03-4937-A6FD-8B9BC3AB565C}" type="presParOf" srcId="{494FC8C2-25CF-4056-8B8A-3C20B2123822}" destId="{C18657AD-405D-40D8-8CDD-54C970B07DE4}" srcOrd="2" destOrd="0" presId="urn:microsoft.com/office/officeart/2008/layout/LinedList"/>
    <dgm:cxn modelId="{0910329E-4C4E-4460-AEAD-8BF50FEE0AE7}" type="presParOf" srcId="{79ADE507-71FE-4AFD-AE77-24D1462683EA}" destId="{D3BE8C18-BAF8-4D7E-A7F2-900619F22E5B}" srcOrd="2" destOrd="0" presId="urn:microsoft.com/office/officeart/2008/layout/LinedList"/>
    <dgm:cxn modelId="{5AAD5E71-ABBE-4F04-B758-163FCDB74853}" type="presParOf" srcId="{79ADE507-71FE-4AFD-AE77-24D1462683EA}" destId="{D2F73723-0709-4D27-905A-60D267F1DAEA}" srcOrd="3" destOrd="0" presId="urn:microsoft.com/office/officeart/2008/layout/LinedList"/>
    <dgm:cxn modelId="{475E8537-1B5B-47EF-8D05-850CBF23A67B}" type="presParOf" srcId="{52F06457-0CE6-41B6-B3A9-F72E825C4CC5}" destId="{38AD2763-08B8-4832-94A6-092010448EB0}" srcOrd="6" destOrd="0" presId="urn:microsoft.com/office/officeart/2008/layout/LinedList"/>
    <dgm:cxn modelId="{4DA20E38-AA65-4E5F-B08B-AF4F35A27F09}" type="presParOf" srcId="{52F06457-0CE6-41B6-B3A9-F72E825C4CC5}" destId="{3510934D-21A9-4FB7-A60F-57C2AF10E88B}" srcOrd="7" destOrd="0" presId="urn:microsoft.com/office/officeart/2008/layout/LinedList"/>
    <dgm:cxn modelId="{3EC51FAD-E86F-4211-8217-FF16BD769A28}" type="presParOf" srcId="{3510934D-21A9-4FB7-A60F-57C2AF10E88B}" destId="{B87D04D6-4906-4D4E-8D67-E65405A08517}" srcOrd="0" destOrd="0" presId="urn:microsoft.com/office/officeart/2008/layout/LinedList"/>
    <dgm:cxn modelId="{855FD50E-569A-43DC-B322-CFA82B857BC4}" type="presParOf" srcId="{3510934D-21A9-4FB7-A60F-57C2AF10E88B}" destId="{CAFC1262-87F3-411F-8818-73E6E5705C0D}" srcOrd="1" destOrd="0" presId="urn:microsoft.com/office/officeart/2008/layout/LinedList"/>
    <dgm:cxn modelId="{50608971-6D5B-4E2B-82AA-F77894050C6F}" type="presParOf" srcId="{CAFC1262-87F3-411F-8818-73E6E5705C0D}" destId="{8FEFA7F3-FB1F-4C7C-BD1E-0E2CCEE93BBD}" srcOrd="0" destOrd="0" presId="urn:microsoft.com/office/officeart/2008/layout/LinedList"/>
    <dgm:cxn modelId="{20A7B9FE-45EB-4C06-B952-DD9714BB1D0C}" type="presParOf" srcId="{CAFC1262-87F3-411F-8818-73E6E5705C0D}" destId="{A53391C8-7720-4DF8-8818-E16A8F6ECD7C}" srcOrd="1" destOrd="0" presId="urn:microsoft.com/office/officeart/2008/layout/LinedList"/>
    <dgm:cxn modelId="{75518C85-263A-4DB1-B1CB-229E9853FBB9}" type="presParOf" srcId="{A53391C8-7720-4DF8-8818-E16A8F6ECD7C}" destId="{4CF143F9-1D13-4F21-A194-506D3595379E}" srcOrd="0" destOrd="0" presId="urn:microsoft.com/office/officeart/2008/layout/LinedList"/>
    <dgm:cxn modelId="{57B7C654-1B0C-4874-9A76-DB09341E41B8}" type="presParOf" srcId="{A53391C8-7720-4DF8-8818-E16A8F6ECD7C}" destId="{17234822-125E-48BE-8A96-EA8E357E3A87}" srcOrd="1" destOrd="0" presId="urn:microsoft.com/office/officeart/2008/layout/LinedList"/>
    <dgm:cxn modelId="{7FDC720C-6DA7-4000-B3C4-5FC5A7B370A3}" type="presParOf" srcId="{A53391C8-7720-4DF8-8818-E16A8F6ECD7C}" destId="{C81FB44B-1D0B-4040-8830-948994F74BD4}" srcOrd="2" destOrd="0" presId="urn:microsoft.com/office/officeart/2008/layout/LinedList"/>
    <dgm:cxn modelId="{0584AEC2-1214-4074-B241-9886C9E2D59C}" type="presParOf" srcId="{CAFC1262-87F3-411F-8818-73E6E5705C0D}" destId="{457A9E3D-BC88-44FE-8EA4-60C7632DFB3E}" srcOrd="2" destOrd="0" presId="urn:microsoft.com/office/officeart/2008/layout/LinedList"/>
    <dgm:cxn modelId="{A9A83192-47F9-48F8-BF10-565EA5E0FF33}" type="presParOf" srcId="{CAFC1262-87F3-411F-8818-73E6E5705C0D}" destId="{7B0F705F-D39B-4EBF-AEF8-43E86A6B2F1E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1CB9B4-B4A3-4EBF-89D7-083A455655F1}" type="doc">
      <dgm:prSet loTypeId="urn:microsoft.com/office/officeart/2005/8/layout/process4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C06218-7F10-4A92-86A9-11E661AC194F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gm:t>
    </dgm:pt>
    <dgm:pt modelId="{C0A6910A-9275-40BD-8041-8C56C88BAAA7}" type="parTrans" cxnId="{F198D3F8-36F1-4DD6-AFF4-C851793A590A}">
      <dgm:prSet/>
      <dgm:spPr/>
      <dgm:t>
        <a:bodyPr/>
        <a:lstStyle/>
        <a:p>
          <a:endParaRPr lang="en-US"/>
        </a:p>
      </dgm:t>
    </dgm:pt>
    <dgm:pt modelId="{49043B1E-2C5C-492F-848E-F211FDBD4D26}" type="sibTrans" cxnId="{F198D3F8-36F1-4DD6-AFF4-C851793A590A}">
      <dgm:prSet/>
      <dgm:spPr/>
      <dgm:t>
        <a:bodyPr/>
        <a:lstStyle/>
        <a:p>
          <a:endParaRPr lang="en-US"/>
        </a:p>
      </dgm:t>
    </dgm:pt>
    <dgm:pt modelId="{C913FA77-863C-490F-B8BB-4D384B8B2462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gm:t>
    </dgm:pt>
    <dgm:pt modelId="{517378D1-C051-4B86-8D73-2F714BFE252E}" type="parTrans" cxnId="{9E647B9B-3364-4D38-9499-AB39EFA1B833}">
      <dgm:prSet/>
      <dgm:spPr/>
      <dgm:t>
        <a:bodyPr/>
        <a:lstStyle/>
        <a:p>
          <a:endParaRPr lang="en-US"/>
        </a:p>
      </dgm:t>
    </dgm:pt>
    <dgm:pt modelId="{5D73313E-38C4-42FF-8CEE-E70C56DD44A8}" type="sibTrans" cxnId="{9E647B9B-3364-4D38-9499-AB39EFA1B833}">
      <dgm:prSet/>
      <dgm:spPr/>
      <dgm:t>
        <a:bodyPr/>
        <a:lstStyle/>
        <a:p>
          <a:endParaRPr lang="en-US"/>
        </a:p>
      </dgm:t>
    </dgm:pt>
    <dgm:pt modelId="{ED761980-EECC-4001-AA93-D3F54C8C0936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gm:t>
    </dgm:pt>
    <dgm:pt modelId="{84D494CB-908C-4B7A-A4EE-5A5B92D036A2}" type="parTrans" cxnId="{6896470D-36E2-4911-9496-B3D5BD0C8C42}">
      <dgm:prSet/>
      <dgm:spPr/>
      <dgm:t>
        <a:bodyPr/>
        <a:lstStyle/>
        <a:p>
          <a:endParaRPr lang="en-US"/>
        </a:p>
      </dgm:t>
    </dgm:pt>
    <dgm:pt modelId="{3C2671D6-990E-4F93-A99D-5FB073C9539D}" type="sibTrans" cxnId="{6896470D-36E2-4911-9496-B3D5BD0C8C42}">
      <dgm:prSet/>
      <dgm:spPr/>
      <dgm:t>
        <a:bodyPr/>
        <a:lstStyle/>
        <a:p>
          <a:endParaRPr lang="en-US"/>
        </a:p>
      </dgm:t>
    </dgm:pt>
    <dgm:pt modelId="{165B312F-4BEB-4157-9BA5-8E04A5B6CD49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40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gm:t>
    </dgm:pt>
    <dgm:pt modelId="{2E0BA65B-31FF-46C3-95C2-861D28B57A79}" type="parTrans" cxnId="{18BDF16D-7033-4839-9E48-4346FE2052AE}">
      <dgm:prSet/>
      <dgm:spPr/>
      <dgm:t>
        <a:bodyPr/>
        <a:lstStyle/>
        <a:p>
          <a:endParaRPr lang="en-US"/>
        </a:p>
      </dgm:t>
    </dgm:pt>
    <dgm:pt modelId="{1438E62C-F6A2-4B30-BB2A-6F10D12EBF78}" type="sibTrans" cxnId="{18BDF16D-7033-4839-9E48-4346FE2052AE}">
      <dgm:prSet/>
      <dgm:spPr/>
      <dgm:t>
        <a:bodyPr/>
        <a:lstStyle/>
        <a:p>
          <a:endParaRPr lang="en-US"/>
        </a:p>
      </dgm:t>
    </dgm:pt>
    <dgm:pt modelId="{FCF92149-57E4-4E1B-AF5A-050C857E5D02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gm:t>
    </dgm:pt>
    <dgm:pt modelId="{E917657C-0F62-4DA9-BA58-9ABCB8582AAD}" type="parTrans" cxnId="{1F486AAA-53B5-4DC9-93C2-703B6E482983}">
      <dgm:prSet/>
      <dgm:spPr/>
      <dgm:t>
        <a:bodyPr/>
        <a:lstStyle/>
        <a:p>
          <a:endParaRPr lang="en-US"/>
        </a:p>
      </dgm:t>
    </dgm:pt>
    <dgm:pt modelId="{91AEBD1D-D581-4C51-877D-269714BB6A23}" type="sibTrans" cxnId="{1F486AAA-53B5-4DC9-93C2-703B6E482983}">
      <dgm:prSet/>
      <dgm:spPr/>
      <dgm:t>
        <a:bodyPr/>
        <a:lstStyle/>
        <a:p>
          <a:endParaRPr lang="en-US"/>
        </a:p>
      </dgm:t>
    </dgm:pt>
    <dgm:pt modelId="{C43A84FE-1D82-4654-824D-27A7CA8CBD35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Geography</a:t>
          </a:r>
        </a:p>
      </dgm:t>
    </dgm:pt>
    <dgm:pt modelId="{08D61A72-7E95-402F-B10D-532FF48DB8DE}" type="parTrans" cxnId="{CF154159-F4AB-4E3F-A2A7-291D5B0DEA08}">
      <dgm:prSet/>
      <dgm:spPr/>
      <dgm:t>
        <a:bodyPr/>
        <a:lstStyle/>
        <a:p>
          <a:endParaRPr lang="en-US"/>
        </a:p>
      </dgm:t>
    </dgm:pt>
    <dgm:pt modelId="{F8069236-E699-4873-A483-10348B61E0BC}" type="sibTrans" cxnId="{CF154159-F4AB-4E3F-A2A7-291D5B0DEA08}">
      <dgm:prSet/>
      <dgm:spPr/>
      <dgm:t>
        <a:bodyPr/>
        <a:lstStyle/>
        <a:p>
          <a:endParaRPr lang="en-US"/>
        </a:p>
      </dgm:t>
    </dgm:pt>
    <dgm:pt modelId="{76792F0A-10E9-4B15-82DD-4101257A8321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gm:t>
    </dgm:pt>
    <dgm:pt modelId="{0DB2A6B5-A5FB-4A2D-B130-9B78C2CBF6C8}" type="parTrans" cxnId="{A808A2BB-422E-499C-9F3D-E610BC701433}">
      <dgm:prSet/>
      <dgm:spPr/>
      <dgm:t>
        <a:bodyPr/>
        <a:lstStyle/>
        <a:p>
          <a:endParaRPr lang="en-US"/>
        </a:p>
      </dgm:t>
    </dgm:pt>
    <dgm:pt modelId="{9C6FA00A-6806-4506-AF35-7C3BDD58927A}" type="sibTrans" cxnId="{A808A2BB-422E-499C-9F3D-E610BC701433}">
      <dgm:prSet/>
      <dgm:spPr/>
      <dgm:t>
        <a:bodyPr/>
        <a:lstStyle/>
        <a:p>
          <a:endParaRPr lang="en-US"/>
        </a:p>
      </dgm:t>
    </dgm:pt>
    <dgm:pt modelId="{83AB3E5F-E81A-4AC1-8F17-2B7DB6DC694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gm:t>
    </dgm:pt>
    <dgm:pt modelId="{C4428AF6-4A17-4D87-9DD5-B273BB024349}" type="parTrans" cxnId="{B904757A-15B1-4258-A956-43878BCADD31}">
      <dgm:prSet/>
      <dgm:spPr/>
      <dgm:t>
        <a:bodyPr/>
        <a:lstStyle/>
        <a:p>
          <a:endParaRPr lang="en-US"/>
        </a:p>
      </dgm:t>
    </dgm:pt>
    <dgm:pt modelId="{A96EA827-2381-419F-96FA-AC3850C2E706}" type="sibTrans" cxnId="{B904757A-15B1-4258-A956-43878BCADD31}">
      <dgm:prSet/>
      <dgm:spPr/>
      <dgm:t>
        <a:bodyPr/>
        <a:lstStyle/>
        <a:p>
          <a:endParaRPr lang="en-US"/>
        </a:p>
      </dgm:t>
    </dgm:pt>
    <dgm:pt modelId="{A4508BE0-A2DF-45D1-A7E2-B8C265F231AA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Expand Rural GME</a:t>
          </a:r>
        </a:p>
      </dgm:t>
    </dgm:pt>
    <dgm:pt modelId="{7C056041-D6F0-4CE7-8A8E-B4FFA101C9CD}" type="parTrans" cxnId="{317A9A32-05EA-4DA8-92D3-A66EB0D5FF30}">
      <dgm:prSet/>
      <dgm:spPr/>
      <dgm:t>
        <a:bodyPr/>
        <a:lstStyle/>
        <a:p>
          <a:endParaRPr lang="en-US"/>
        </a:p>
      </dgm:t>
    </dgm:pt>
    <dgm:pt modelId="{2C35E88F-6D21-4FF9-B644-2F20C0C1DA53}" type="sibTrans" cxnId="{317A9A32-05EA-4DA8-92D3-A66EB0D5FF30}">
      <dgm:prSet/>
      <dgm:spPr/>
      <dgm:t>
        <a:bodyPr/>
        <a:lstStyle/>
        <a:p>
          <a:endParaRPr lang="en-US"/>
        </a:p>
      </dgm:t>
    </dgm:pt>
    <dgm:pt modelId="{BA1D3D42-8B82-46EC-9D19-6C6CE43B2B6B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gm:t>
    </dgm:pt>
    <dgm:pt modelId="{19AE9C49-4923-484C-ACA4-FDB412136586}" type="parTrans" cxnId="{3A76BF40-EFB3-46A7-8796-868E405DD3BF}">
      <dgm:prSet/>
      <dgm:spPr/>
      <dgm:t>
        <a:bodyPr/>
        <a:lstStyle/>
        <a:p>
          <a:endParaRPr lang="en-US"/>
        </a:p>
      </dgm:t>
    </dgm:pt>
    <dgm:pt modelId="{8B5802CF-F4EB-4670-8F34-D17466311A09}" type="sibTrans" cxnId="{3A76BF40-EFB3-46A7-8796-868E405DD3BF}">
      <dgm:prSet/>
      <dgm:spPr/>
      <dgm:t>
        <a:bodyPr/>
        <a:lstStyle/>
        <a:p>
          <a:endParaRPr lang="en-US"/>
        </a:p>
      </dgm:t>
    </dgm:pt>
    <dgm:pt modelId="{9AD7DC36-C30A-42FB-9D25-8F488EA84F0B}" type="pres">
      <dgm:prSet presAssocID="{721CB9B4-B4A3-4EBF-89D7-083A455655F1}" presName="Name0" presStyleCnt="0">
        <dgm:presLayoutVars>
          <dgm:dir/>
          <dgm:animLvl val="lvl"/>
          <dgm:resizeHandles val="exact"/>
        </dgm:presLayoutVars>
      </dgm:prSet>
      <dgm:spPr/>
    </dgm:pt>
    <dgm:pt modelId="{11E09F2C-6586-463A-AB99-61BD67907140}" type="pres">
      <dgm:prSet presAssocID="{165B312F-4BEB-4157-9BA5-8E04A5B6CD49}" presName="boxAndChildren" presStyleCnt="0"/>
      <dgm:spPr/>
    </dgm:pt>
    <dgm:pt modelId="{67DF448E-83C2-4553-AEE1-B6E3B5536E00}" type="pres">
      <dgm:prSet presAssocID="{165B312F-4BEB-4157-9BA5-8E04A5B6CD49}" presName="parentTextBox" presStyleLbl="node1" presStyleIdx="0" presStyleCnt="4"/>
      <dgm:spPr/>
    </dgm:pt>
    <dgm:pt modelId="{4545146A-7622-4861-A129-181100FCCE4F}" type="pres">
      <dgm:prSet presAssocID="{3C2671D6-990E-4F93-A99D-5FB073C9539D}" presName="sp" presStyleCnt="0"/>
      <dgm:spPr/>
    </dgm:pt>
    <dgm:pt modelId="{4169131E-4CFC-48EF-AA7E-11B9DEA5D00B}" type="pres">
      <dgm:prSet presAssocID="{ED761980-EECC-4001-AA93-D3F54C8C0936}" presName="arrowAndChildren" presStyleCnt="0"/>
      <dgm:spPr/>
    </dgm:pt>
    <dgm:pt modelId="{830423D1-DF5F-408B-9073-4DA0357E28CF}" type="pres">
      <dgm:prSet presAssocID="{ED761980-EECC-4001-AA93-D3F54C8C0936}" presName="parentTextArrow" presStyleLbl="node1" presStyleIdx="0" presStyleCnt="4"/>
      <dgm:spPr/>
    </dgm:pt>
    <dgm:pt modelId="{DB7F70EA-3E6A-4A3A-9193-8AFA826BB1F2}" type="pres">
      <dgm:prSet presAssocID="{ED761980-EECC-4001-AA93-D3F54C8C0936}" presName="arrow" presStyleLbl="node1" presStyleIdx="1" presStyleCnt="4" custLinFactNeighborY="-4379"/>
      <dgm:spPr/>
    </dgm:pt>
    <dgm:pt modelId="{037F6F8C-354F-44DB-A99F-F9FB2DE41C6A}" type="pres">
      <dgm:prSet presAssocID="{ED761980-EECC-4001-AA93-D3F54C8C0936}" presName="descendantArrow" presStyleCnt="0"/>
      <dgm:spPr/>
    </dgm:pt>
    <dgm:pt modelId="{52D46A91-098C-40DE-B43A-803B0D9010CE}" type="pres">
      <dgm:prSet presAssocID="{A4508BE0-A2DF-45D1-A7E2-B8C265F231AA}" presName="childTextArrow" presStyleLbl="fgAccFollowNode1" presStyleIdx="0" presStyleCnt="6">
        <dgm:presLayoutVars>
          <dgm:bulletEnabled val="1"/>
        </dgm:presLayoutVars>
      </dgm:prSet>
      <dgm:spPr/>
    </dgm:pt>
    <dgm:pt modelId="{C0ED40DD-38EB-454D-AC9B-73588247EA07}" type="pres">
      <dgm:prSet presAssocID="{BA1D3D42-8B82-46EC-9D19-6C6CE43B2B6B}" presName="childTextArrow" presStyleLbl="fgAccFollowNode1" presStyleIdx="1" presStyleCnt="6">
        <dgm:presLayoutVars>
          <dgm:bulletEnabled val="1"/>
        </dgm:presLayoutVars>
      </dgm:prSet>
      <dgm:spPr/>
    </dgm:pt>
    <dgm:pt modelId="{81F50ECA-0B4E-4E11-A25B-A5138BA1B8D8}" type="pres">
      <dgm:prSet presAssocID="{5D73313E-38C4-42FF-8CEE-E70C56DD44A8}" presName="sp" presStyleCnt="0"/>
      <dgm:spPr/>
    </dgm:pt>
    <dgm:pt modelId="{F41A5C32-21F8-4E54-AC0E-E45D2EFC6A7C}" type="pres">
      <dgm:prSet presAssocID="{C913FA77-863C-490F-B8BB-4D384B8B2462}" presName="arrowAndChildren" presStyleCnt="0"/>
      <dgm:spPr/>
    </dgm:pt>
    <dgm:pt modelId="{0433A5D0-10F7-4B65-8A23-4326DA303EAE}" type="pres">
      <dgm:prSet presAssocID="{C913FA77-863C-490F-B8BB-4D384B8B2462}" presName="parentTextArrow" presStyleLbl="node1" presStyleIdx="1" presStyleCnt="4"/>
      <dgm:spPr/>
    </dgm:pt>
    <dgm:pt modelId="{A78792CD-9938-4EA6-A6D4-DC7CF9ABF515}" type="pres">
      <dgm:prSet presAssocID="{C913FA77-863C-490F-B8BB-4D384B8B2462}" presName="arrow" presStyleLbl="node1" presStyleIdx="2" presStyleCnt="4"/>
      <dgm:spPr/>
    </dgm:pt>
    <dgm:pt modelId="{84D56CBA-4A20-4CCB-B670-0026CB982713}" type="pres">
      <dgm:prSet presAssocID="{C913FA77-863C-490F-B8BB-4D384B8B2462}" presName="descendantArrow" presStyleCnt="0"/>
      <dgm:spPr/>
    </dgm:pt>
    <dgm:pt modelId="{094A9428-C33C-4B15-9F85-BABD75CC6F43}" type="pres">
      <dgm:prSet presAssocID="{FCF92149-57E4-4E1B-AF5A-050C857E5D02}" presName="childTextArrow" presStyleLbl="fgAccFollowNode1" presStyleIdx="2" presStyleCnt="6">
        <dgm:presLayoutVars>
          <dgm:bulletEnabled val="1"/>
        </dgm:presLayoutVars>
      </dgm:prSet>
      <dgm:spPr/>
    </dgm:pt>
    <dgm:pt modelId="{21C712D6-DDB0-44E6-95F5-3AD7981FC03F}" type="pres">
      <dgm:prSet presAssocID="{C43A84FE-1D82-4654-824D-27A7CA8CBD35}" presName="childTextArrow" presStyleLbl="fgAccFollowNode1" presStyleIdx="3" presStyleCnt="6">
        <dgm:presLayoutVars>
          <dgm:bulletEnabled val="1"/>
        </dgm:presLayoutVars>
      </dgm:prSet>
      <dgm:spPr/>
    </dgm:pt>
    <dgm:pt modelId="{BD3F200E-B147-446B-945C-181372D53A8A}" type="pres">
      <dgm:prSet presAssocID="{49043B1E-2C5C-492F-848E-F211FDBD4D26}" presName="sp" presStyleCnt="0"/>
      <dgm:spPr/>
    </dgm:pt>
    <dgm:pt modelId="{78994C34-C3B0-4A52-B48E-9835D9169976}" type="pres">
      <dgm:prSet presAssocID="{D7C06218-7F10-4A92-86A9-11E661AC194F}" presName="arrowAndChildren" presStyleCnt="0"/>
      <dgm:spPr/>
    </dgm:pt>
    <dgm:pt modelId="{6474B293-BBF8-44E4-A4AE-2D572ED409E2}" type="pres">
      <dgm:prSet presAssocID="{D7C06218-7F10-4A92-86A9-11E661AC194F}" presName="parentTextArrow" presStyleLbl="node1" presStyleIdx="2" presStyleCnt="4"/>
      <dgm:spPr/>
    </dgm:pt>
    <dgm:pt modelId="{EB8D1B1E-C177-4700-8AAD-EC3B4F554D6C}" type="pres">
      <dgm:prSet presAssocID="{D7C06218-7F10-4A92-86A9-11E661AC194F}" presName="arrow" presStyleLbl="node1" presStyleIdx="3" presStyleCnt="4"/>
      <dgm:spPr/>
    </dgm:pt>
    <dgm:pt modelId="{8968A4D7-2B76-4347-963C-2829B2E6B9B9}" type="pres">
      <dgm:prSet presAssocID="{D7C06218-7F10-4A92-86A9-11E661AC194F}" presName="descendantArrow" presStyleCnt="0"/>
      <dgm:spPr/>
    </dgm:pt>
    <dgm:pt modelId="{62F7CCE4-DC6F-4114-A20D-E1E91EB183C5}" type="pres">
      <dgm:prSet presAssocID="{76792F0A-10E9-4B15-82DD-4101257A8321}" presName="childTextArrow" presStyleLbl="fgAccFollowNode1" presStyleIdx="4" presStyleCnt="6">
        <dgm:presLayoutVars>
          <dgm:bulletEnabled val="1"/>
        </dgm:presLayoutVars>
      </dgm:prSet>
      <dgm:spPr/>
    </dgm:pt>
    <dgm:pt modelId="{A801D270-504B-46DF-895F-8E7BCC4EF0B3}" type="pres">
      <dgm:prSet presAssocID="{83AB3E5F-E81A-4AC1-8F17-2B7DB6DC694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896470D-36E2-4911-9496-B3D5BD0C8C42}" srcId="{721CB9B4-B4A3-4EBF-89D7-083A455655F1}" destId="{ED761980-EECC-4001-AA93-D3F54C8C0936}" srcOrd="2" destOrd="0" parTransId="{84D494CB-908C-4B7A-A4EE-5A5B92D036A2}" sibTransId="{3C2671D6-990E-4F93-A99D-5FB073C9539D}"/>
    <dgm:cxn modelId="{3A15870D-32CA-884C-A19C-CFFAEF302E06}" type="presOf" srcId="{A4508BE0-A2DF-45D1-A7E2-B8C265F231AA}" destId="{52D46A91-098C-40DE-B43A-803B0D9010CE}" srcOrd="0" destOrd="0" presId="urn:microsoft.com/office/officeart/2005/8/layout/process4"/>
    <dgm:cxn modelId="{27EA0D14-BC75-C243-A54B-8E2A19351648}" type="presOf" srcId="{FCF92149-57E4-4E1B-AF5A-050C857E5D02}" destId="{094A9428-C33C-4B15-9F85-BABD75CC6F43}" srcOrd="0" destOrd="0" presId="urn:microsoft.com/office/officeart/2005/8/layout/process4"/>
    <dgm:cxn modelId="{43D17514-13FE-2C4C-ABFC-AF0C9ABEACB1}" type="presOf" srcId="{C913FA77-863C-490F-B8BB-4D384B8B2462}" destId="{0433A5D0-10F7-4B65-8A23-4326DA303EAE}" srcOrd="0" destOrd="0" presId="urn:microsoft.com/office/officeart/2005/8/layout/process4"/>
    <dgm:cxn modelId="{ADE8701F-5075-094A-A926-1949B93D9348}" type="presOf" srcId="{ED761980-EECC-4001-AA93-D3F54C8C0936}" destId="{DB7F70EA-3E6A-4A3A-9193-8AFA826BB1F2}" srcOrd="1" destOrd="0" presId="urn:microsoft.com/office/officeart/2005/8/layout/process4"/>
    <dgm:cxn modelId="{317A9A32-05EA-4DA8-92D3-A66EB0D5FF30}" srcId="{ED761980-EECC-4001-AA93-D3F54C8C0936}" destId="{A4508BE0-A2DF-45D1-A7E2-B8C265F231AA}" srcOrd="0" destOrd="0" parTransId="{7C056041-D6F0-4CE7-8A8E-B4FFA101C9CD}" sibTransId="{2C35E88F-6D21-4FF9-B644-2F20C0C1DA53}"/>
    <dgm:cxn modelId="{3A76BF40-EFB3-46A7-8796-868E405DD3BF}" srcId="{ED761980-EECC-4001-AA93-D3F54C8C0936}" destId="{BA1D3D42-8B82-46EC-9D19-6C6CE43B2B6B}" srcOrd="1" destOrd="0" parTransId="{19AE9C49-4923-484C-ACA4-FDB412136586}" sibTransId="{8B5802CF-F4EB-4670-8F34-D17466311A09}"/>
    <dgm:cxn modelId="{4F2EBD47-0CD8-FF49-8A82-FA63DC1E34DC}" type="presOf" srcId="{C913FA77-863C-490F-B8BB-4D384B8B2462}" destId="{A78792CD-9938-4EA6-A6D4-DC7CF9ABF515}" srcOrd="1" destOrd="0" presId="urn:microsoft.com/office/officeart/2005/8/layout/process4"/>
    <dgm:cxn modelId="{CF154159-F4AB-4E3F-A2A7-291D5B0DEA08}" srcId="{C913FA77-863C-490F-B8BB-4D384B8B2462}" destId="{C43A84FE-1D82-4654-824D-27A7CA8CBD35}" srcOrd="1" destOrd="0" parTransId="{08D61A72-7E95-402F-B10D-532FF48DB8DE}" sibTransId="{F8069236-E699-4873-A483-10348B61E0BC}"/>
    <dgm:cxn modelId="{9373C259-4764-4D44-8470-890105273656}" type="presOf" srcId="{BA1D3D42-8B82-46EC-9D19-6C6CE43B2B6B}" destId="{C0ED40DD-38EB-454D-AC9B-73588247EA07}" srcOrd="0" destOrd="0" presId="urn:microsoft.com/office/officeart/2005/8/layout/process4"/>
    <dgm:cxn modelId="{B970245C-F3F3-3C4B-A388-893EEA236253}" type="presOf" srcId="{ED761980-EECC-4001-AA93-D3F54C8C0936}" destId="{830423D1-DF5F-408B-9073-4DA0357E28CF}" srcOrd="0" destOrd="0" presId="urn:microsoft.com/office/officeart/2005/8/layout/process4"/>
    <dgm:cxn modelId="{18BDF16D-7033-4839-9E48-4346FE2052AE}" srcId="{721CB9B4-B4A3-4EBF-89D7-083A455655F1}" destId="{165B312F-4BEB-4157-9BA5-8E04A5B6CD49}" srcOrd="3" destOrd="0" parTransId="{2E0BA65B-31FF-46C3-95C2-861D28B57A79}" sibTransId="{1438E62C-F6A2-4B30-BB2A-6F10D12EBF78}"/>
    <dgm:cxn modelId="{A481B46F-DAA5-1F4F-9A61-6F2CBA0C54E2}" type="presOf" srcId="{D7C06218-7F10-4A92-86A9-11E661AC194F}" destId="{EB8D1B1E-C177-4700-8AAD-EC3B4F554D6C}" srcOrd="1" destOrd="0" presId="urn:microsoft.com/office/officeart/2005/8/layout/process4"/>
    <dgm:cxn modelId="{B904757A-15B1-4258-A956-43878BCADD31}" srcId="{D7C06218-7F10-4A92-86A9-11E661AC194F}" destId="{83AB3E5F-E81A-4AC1-8F17-2B7DB6DC6946}" srcOrd="1" destOrd="0" parTransId="{C4428AF6-4A17-4D87-9DD5-B273BB024349}" sibTransId="{A96EA827-2381-419F-96FA-AC3850C2E706}"/>
    <dgm:cxn modelId="{9E647B9B-3364-4D38-9499-AB39EFA1B833}" srcId="{721CB9B4-B4A3-4EBF-89D7-083A455655F1}" destId="{C913FA77-863C-490F-B8BB-4D384B8B2462}" srcOrd="1" destOrd="0" parTransId="{517378D1-C051-4B86-8D73-2F714BFE252E}" sibTransId="{5D73313E-38C4-42FF-8CEE-E70C56DD44A8}"/>
    <dgm:cxn modelId="{1F486AAA-53B5-4DC9-93C2-703B6E482983}" srcId="{C913FA77-863C-490F-B8BB-4D384B8B2462}" destId="{FCF92149-57E4-4E1B-AF5A-050C857E5D02}" srcOrd="0" destOrd="0" parTransId="{E917657C-0F62-4DA9-BA58-9ABCB8582AAD}" sibTransId="{91AEBD1D-D581-4C51-877D-269714BB6A23}"/>
    <dgm:cxn modelId="{BBCBB6B7-5A0B-834B-A4E8-F6B0D0D9AA85}" type="presOf" srcId="{83AB3E5F-E81A-4AC1-8F17-2B7DB6DC6946}" destId="{A801D270-504B-46DF-895F-8E7BCC4EF0B3}" srcOrd="0" destOrd="0" presId="urn:microsoft.com/office/officeart/2005/8/layout/process4"/>
    <dgm:cxn modelId="{A808A2BB-422E-499C-9F3D-E610BC701433}" srcId="{D7C06218-7F10-4A92-86A9-11E661AC194F}" destId="{76792F0A-10E9-4B15-82DD-4101257A8321}" srcOrd="0" destOrd="0" parTransId="{0DB2A6B5-A5FB-4A2D-B130-9B78C2CBF6C8}" sibTransId="{9C6FA00A-6806-4506-AF35-7C3BDD58927A}"/>
    <dgm:cxn modelId="{DBD635C1-1C8D-8E44-A19D-C5E64D745673}" type="presOf" srcId="{D7C06218-7F10-4A92-86A9-11E661AC194F}" destId="{6474B293-BBF8-44E4-A4AE-2D572ED409E2}" srcOrd="0" destOrd="0" presId="urn:microsoft.com/office/officeart/2005/8/layout/process4"/>
    <dgm:cxn modelId="{F49C01E2-C49C-8443-AA20-D3538592EF75}" type="presOf" srcId="{76792F0A-10E9-4B15-82DD-4101257A8321}" destId="{62F7CCE4-DC6F-4114-A20D-E1E91EB183C5}" srcOrd="0" destOrd="0" presId="urn:microsoft.com/office/officeart/2005/8/layout/process4"/>
    <dgm:cxn modelId="{97BAABF4-B1B3-E649-8297-645873B08880}" type="presOf" srcId="{721CB9B4-B4A3-4EBF-89D7-083A455655F1}" destId="{9AD7DC36-C30A-42FB-9D25-8F488EA84F0B}" srcOrd="0" destOrd="0" presId="urn:microsoft.com/office/officeart/2005/8/layout/process4"/>
    <dgm:cxn modelId="{F198D3F8-36F1-4DD6-AFF4-C851793A590A}" srcId="{721CB9B4-B4A3-4EBF-89D7-083A455655F1}" destId="{D7C06218-7F10-4A92-86A9-11E661AC194F}" srcOrd="0" destOrd="0" parTransId="{C0A6910A-9275-40BD-8041-8C56C88BAAA7}" sibTransId="{49043B1E-2C5C-492F-848E-F211FDBD4D26}"/>
    <dgm:cxn modelId="{72A16BFA-8D0F-F046-A8B9-43D879394C76}" type="presOf" srcId="{165B312F-4BEB-4157-9BA5-8E04A5B6CD49}" destId="{67DF448E-83C2-4553-AEE1-B6E3B5536E00}" srcOrd="0" destOrd="0" presId="urn:microsoft.com/office/officeart/2005/8/layout/process4"/>
    <dgm:cxn modelId="{06E95AFF-C8F7-AD46-8CA2-92D1C3DD47E7}" type="presOf" srcId="{C43A84FE-1D82-4654-824D-27A7CA8CBD35}" destId="{21C712D6-DDB0-44E6-95F5-3AD7981FC03F}" srcOrd="0" destOrd="0" presId="urn:microsoft.com/office/officeart/2005/8/layout/process4"/>
    <dgm:cxn modelId="{C81261DD-0CCF-DB4B-B083-63BC8D0FFD00}" type="presParOf" srcId="{9AD7DC36-C30A-42FB-9D25-8F488EA84F0B}" destId="{11E09F2C-6586-463A-AB99-61BD67907140}" srcOrd="0" destOrd="0" presId="urn:microsoft.com/office/officeart/2005/8/layout/process4"/>
    <dgm:cxn modelId="{D44CF35F-17DD-3F4C-A36F-C6D90540AC42}" type="presParOf" srcId="{11E09F2C-6586-463A-AB99-61BD67907140}" destId="{67DF448E-83C2-4553-AEE1-B6E3B5536E00}" srcOrd="0" destOrd="0" presId="urn:microsoft.com/office/officeart/2005/8/layout/process4"/>
    <dgm:cxn modelId="{A14E5CEF-5955-7C45-958E-9073835FFD36}" type="presParOf" srcId="{9AD7DC36-C30A-42FB-9D25-8F488EA84F0B}" destId="{4545146A-7622-4861-A129-181100FCCE4F}" srcOrd="1" destOrd="0" presId="urn:microsoft.com/office/officeart/2005/8/layout/process4"/>
    <dgm:cxn modelId="{14DBDC5F-1C6E-D14E-923C-F0B215F0CCB9}" type="presParOf" srcId="{9AD7DC36-C30A-42FB-9D25-8F488EA84F0B}" destId="{4169131E-4CFC-48EF-AA7E-11B9DEA5D00B}" srcOrd="2" destOrd="0" presId="urn:microsoft.com/office/officeart/2005/8/layout/process4"/>
    <dgm:cxn modelId="{79F89282-1274-EB4C-8713-D2121A136C40}" type="presParOf" srcId="{4169131E-4CFC-48EF-AA7E-11B9DEA5D00B}" destId="{830423D1-DF5F-408B-9073-4DA0357E28CF}" srcOrd="0" destOrd="0" presId="urn:microsoft.com/office/officeart/2005/8/layout/process4"/>
    <dgm:cxn modelId="{37781B0A-AA53-D24A-AA97-2C09A81659C8}" type="presParOf" srcId="{4169131E-4CFC-48EF-AA7E-11B9DEA5D00B}" destId="{DB7F70EA-3E6A-4A3A-9193-8AFA826BB1F2}" srcOrd="1" destOrd="0" presId="urn:microsoft.com/office/officeart/2005/8/layout/process4"/>
    <dgm:cxn modelId="{3C0C3518-268B-2E47-B8D9-8B3830A28686}" type="presParOf" srcId="{4169131E-4CFC-48EF-AA7E-11B9DEA5D00B}" destId="{037F6F8C-354F-44DB-A99F-F9FB2DE41C6A}" srcOrd="2" destOrd="0" presId="urn:microsoft.com/office/officeart/2005/8/layout/process4"/>
    <dgm:cxn modelId="{8F271791-BB54-B249-9FC0-D81AC3AF90BD}" type="presParOf" srcId="{037F6F8C-354F-44DB-A99F-F9FB2DE41C6A}" destId="{52D46A91-098C-40DE-B43A-803B0D9010CE}" srcOrd="0" destOrd="0" presId="urn:microsoft.com/office/officeart/2005/8/layout/process4"/>
    <dgm:cxn modelId="{5581C341-6600-6D4C-8B9A-0FCC7D279EBE}" type="presParOf" srcId="{037F6F8C-354F-44DB-A99F-F9FB2DE41C6A}" destId="{C0ED40DD-38EB-454D-AC9B-73588247EA07}" srcOrd="1" destOrd="0" presId="urn:microsoft.com/office/officeart/2005/8/layout/process4"/>
    <dgm:cxn modelId="{93412C90-CD0A-EB47-AE17-A3A73FAD6EB9}" type="presParOf" srcId="{9AD7DC36-C30A-42FB-9D25-8F488EA84F0B}" destId="{81F50ECA-0B4E-4E11-A25B-A5138BA1B8D8}" srcOrd="3" destOrd="0" presId="urn:microsoft.com/office/officeart/2005/8/layout/process4"/>
    <dgm:cxn modelId="{5D955913-FAD6-604F-8CDA-1401CD3DF885}" type="presParOf" srcId="{9AD7DC36-C30A-42FB-9D25-8F488EA84F0B}" destId="{F41A5C32-21F8-4E54-AC0E-E45D2EFC6A7C}" srcOrd="4" destOrd="0" presId="urn:microsoft.com/office/officeart/2005/8/layout/process4"/>
    <dgm:cxn modelId="{2F0463E0-CAF6-3A41-842C-08FEA749BA48}" type="presParOf" srcId="{F41A5C32-21F8-4E54-AC0E-E45D2EFC6A7C}" destId="{0433A5D0-10F7-4B65-8A23-4326DA303EAE}" srcOrd="0" destOrd="0" presId="urn:microsoft.com/office/officeart/2005/8/layout/process4"/>
    <dgm:cxn modelId="{E51D99A2-9B39-1E40-9027-FB2C6EC1AFBE}" type="presParOf" srcId="{F41A5C32-21F8-4E54-AC0E-E45D2EFC6A7C}" destId="{A78792CD-9938-4EA6-A6D4-DC7CF9ABF515}" srcOrd="1" destOrd="0" presId="urn:microsoft.com/office/officeart/2005/8/layout/process4"/>
    <dgm:cxn modelId="{06B5C133-B4F6-5B48-979A-1C933F2CDE54}" type="presParOf" srcId="{F41A5C32-21F8-4E54-AC0E-E45D2EFC6A7C}" destId="{84D56CBA-4A20-4CCB-B670-0026CB982713}" srcOrd="2" destOrd="0" presId="urn:microsoft.com/office/officeart/2005/8/layout/process4"/>
    <dgm:cxn modelId="{3F802286-AE89-F443-8124-B849276F0911}" type="presParOf" srcId="{84D56CBA-4A20-4CCB-B670-0026CB982713}" destId="{094A9428-C33C-4B15-9F85-BABD75CC6F43}" srcOrd="0" destOrd="0" presId="urn:microsoft.com/office/officeart/2005/8/layout/process4"/>
    <dgm:cxn modelId="{3B1B372A-BAE7-8B4B-8F23-35F58AC1E04F}" type="presParOf" srcId="{84D56CBA-4A20-4CCB-B670-0026CB982713}" destId="{21C712D6-DDB0-44E6-95F5-3AD7981FC03F}" srcOrd="1" destOrd="0" presId="urn:microsoft.com/office/officeart/2005/8/layout/process4"/>
    <dgm:cxn modelId="{889C0328-1717-C14D-90F1-12D2E931D94A}" type="presParOf" srcId="{9AD7DC36-C30A-42FB-9D25-8F488EA84F0B}" destId="{BD3F200E-B147-446B-945C-181372D53A8A}" srcOrd="5" destOrd="0" presId="urn:microsoft.com/office/officeart/2005/8/layout/process4"/>
    <dgm:cxn modelId="{4F5ECE1D-F6F6-4245-B6DD-1797B723E482}" type="presParOf" srcId="{9AD7DC36-C30A-42FB-9D25-8F488EA84F0B}" destId="{78994C34-C3B0-4A52-B48E-9835D9169976}" srcOrd="6" destOrd="0" presId="urn:microsoft.com/office/officeart/2005/8/layout/process4"/>
    <dgm:cxn modelId="{D0052638-FDDF-2C49-9F98-811DCB18BF43}" type="presParOf" srcId="{78994C34-C3B0-4A52-B48E-9835D9169976}" destId="{6474B293-BBF8-44E4-A4AE-2D572ED409E2}" srcOrd="0" destOrd="0" presId="urn:microsoft.com/office/officeart/2005/8/layout/process4"/>
    <dgm:cxn modelId="{E27F4992-7A6F-ED46-9FFE-777818C4424B}" type="presParOf" srcId="{78994C34-C3B0-4A52-B48E-9835D9169976}" destId="{EB8D1B1E-C177-4700-8AAD-EC3B4F554D6C}" srcOrd="1" destOrd="0" presId="urn:microsoft.com/office/officeart/2005/8/layout/process4"/>
    <dgm:cxn modelId="{1D1B065F-8562-634C-985C-1A05F3EF5911}" type="presParOf" srcId="{78994C34-C3B0-4A52-B48E-9835D9169976}" destId="{8968A4D7-2B76-4347-963C-2829B2E6B9B9}" srcOrd="2" destOrd="0" presId="urn:microsoft.com/office/officeart/2005/8/layout/process4"/>
    <dgm:cxn modelId="{996B66E2-F443-7947-89F7-DCE243923907}" type="presParOf" srcId="{8968A4D7-2B76-4347-963C-2829B2E6B9B9}" destId="{62F7CCE4-DC6F-4114-A20D-E1E91EB183C5}" srcOrd="0" destOrd="0" presId="urn:microsoft.com/office/officeart/2005/8/layout/process4"/>
    <dgm:cxn modelId="{A4EEDBFF-2DDA-1F4F-BDF5-AFEB72F8B639}" type="presParOf" srcId="{8968A4D7-2B76-4347-963C-2829B2E6B9B9}" destId="{A801D270-504B-46DF-895F-8E7BCC4EF0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CB9B4-B4A3-4EBF-89D7-083A455655F1}" type="doc">
      <dgm:prSet loTypeId="urn:microsoft.com/office/officeart/2005/8/layout/process4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C06218-7F10-4A92-86A9-11E661AC194F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gm:t>
    </dgm:pt>
    <dgm:pt modelId="{C0A6910A-9275-40BD-8041-8C56C88BAAA7}" type="parTrans" cxnId="{F198D3F8-36F1-4DD6-AFF4-C851793A590A}">
      <dgm:prSet/>
      <dgm:spPr/>
      <dgm:t>
        <a:bodyPr/>
        <a:lstStyle/>
        <a:p>
          <a:endParaRPr lang="en-US"/>
        </a:p>
      </dgm:t>
    </dgm:pt>
    <dgm:pt modelId="{49043B1E-2C5C-492F-848E-F211FDBD4D26}" type="sibTrans" cxnId="{F198D3F8-36F1-4DD6-AFF4-C851793A590A}">
      <dgm:prSet/>
      <dgm:spPr/>
      <dgm:t>
        <a:bodyPr/>
        <a:lstStyle/>
        <a:p>
          <a:endParaRPr lang="en-US"/>
        </a:p>
      </dgm:t>
    </dgm:pt>
    <dgm:pt modelId="{C913FA77-863C-490F-B8BB-4D384B8B2462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gm:t>
    </dgm:pt>
    <dgm:pt modelId="{517378D1-C051-4B86-8D73-2F714BFE252E}" type="parTrans" cxnId="{9E647B9B-3364-4D38-9499-AB39EFA1B833}">
      <dgm:prSet/>
      <dgm:spPr/>
      <dgm:t>
        <a:bodyPr/>
        <a:lstStyle/>
        <a:p>
          <a:endParaRPr lang="en-US"/>
        </a:p>
      </dgm:t>
    </dgm:pt>
    <dgm:pt modelId="{5D73313E-38C4-42FF-8CEE-E70C56DD44A8}" type="sibTrans" cxnId="{9E647B9B-3364-4D38-9499-AB39EFA1B833}">
      <dgm:prSet/>
      <dgm:spPr/>
      <dgm:t>
        <a:bodyPr/>
        <a:lstStyle/>
        <a:p>
          <a:endParaRPr lang="en-US"/>
        </a:p>
      </dgm:t>
    </dgm:pt>
    <dgm:pt modelId="{ED761980-EECC-4001-AA93-D3F54C8C0936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gm:t>
    </dgm:pt>
    <dgm:pt modelId="{84D494CB-908C-4B7A-A4EE-5A5B92D036A2}" type="parTrans" cxnId="{6896470D-36E2-4911-9496-B3D5BD0C8C42}">
      <dgm:prSet/>
      <dgm:spPr/>
      <dgm:t>
        <a:bodyPr/>
        <a:lstStyle/>
        <a:p>
          <a:endParaRPr lang="en-US"/>
        </a:p>
      </dgm:t>
    </dgm:pt>
    <dgm:pt modelId="{3C2671D6-990E-4F93-A99D-5FB073C9539D}" type="sibTrans" cxnId="{6896470D-36E2-4911-9496-B3D5BD0C8C42}">
      <dgm:prSet/>
      <dgm:spPr/>
      <dgm:t>
        <a:bodyPr/>
        <a:lstStyle/>
        <a:p>
          <a:endParaRPr lang="en-US"/>
        </a:p>
      </dgm:t>
    </dgm:pt>
    <dgm:pt modelId="{165B312F-4BEB-4157-9BA5-8E04A5B6CD49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40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gm:t>
    </dgm:pt>
    <dgm:pt modelId="{2E0BA65B-31FF-46C3-95C2-861D28B57A79}" type="parTrans" cxnId="{18BDF16D-7033-4839-9E48-4346FE2052AE}">
      <dgm:prSet/>
      <dgm:spPr/>
      <dgm:t>
        <a:bodyPr/>
        <a:lstStyle/>
        <a:p>
          <a:endParaRPr lang="en-US"/>
        </a:p>
      </dgm:t>
    </dgm:pt>
    <dgm:pt modelId="{1438E62C-F6A2-4B30-BB2A-6F10D12EBF78}" type="sibTrans" cxnId="{18BDF16D-7033-4839-9E48-4346FE2052AE}">
      <dgm:prSet/>
      <dgm:spPr/>
      <dgm:t>
        <a:bodyPr/>
        <a:lstStyle/>
        <a:p>
          <a:endParaRPr lang="en-US"/>
        </a:p>
      </dgm:t>
    </dgm:pt>
    <dgm:pt modelId="{FCF92149-57E4-4E1B-AF5A-050C857E5D02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gm:t>
    </dgm:pt>
    <dgm:pt modelId="{E917657C-0F62-4DA9-BA58-9ABCB8582AAD}" type="parTrans" cxnId="{1F486AAA-53B5-4DC9-93C2-703B6E482983}">
      <dgm:prSet/>
      <dgm:spPr/>
      <dgm:t>
        <a:bodyPr/>
        <a:lstStyle/>
        <a:p>
          <a:endParaRPr lang="en-US"/>
        </a:p>
      </dgm:t>
    </dgm:pt>
    <dgm:pt modelId="{91AEBD1D-D581-4C51-877D-269714BB6A23}" type="sibTrans" cxnId="{1F486AAA-53B5-4DC9-93C2-703B6E482983}">
      <dgm:prSet/>
      <dgm:spPr/>
      <dgm:t>
        <a:bodyPr/>
        <a:lstStyle/>
        <a:p>
          <a:endParaRPr lang="en-US"/>
        </a:p>
      </dgm:t>
    </dgm:pt>
    <dgm:pt modelId="{C43A84FE-1D82-4654-824D-27A7CA8CBD35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Geography</a:t>
          </a:r>
        </a:p>
      </dgm:t>
    </dgm:pt>
    <dgm:pt modelId="{08D61A72-7E95-402F-B10D-532FF48DB8DE}" type="parTrans" cxnId="{CF154159-F4AB-4E3F-A2A7-291D5B0DEA08}">
      <dgm:prSet/>
      <dgm:spPr/>
      <dgm:t>
        <a:bodyPr/>
        <a:lstStyle/>
        <a:p>
          <a:endParaRPr lang="en-US"/>
        </a:p>
      </dgm:t>
    </dgm:pt>
    <dgm:pt modelId="{F8069236-E699-4873-A483-10348B61E0BC}" type="sibTrans" cxnId="{CF154159-F4AB-4E3F-A2A7-291D5B0DEA08}">
      <dgm:prSet/>
      <dgm:spPr/>
      <dgm:t>
        <a:bodyPr/>
        <a:lstStyle/>
        <a:p>
          <a:endParaRPr lang="en-US"/>
        </a:p>
      </dgm:t>
    </dgm:pt>
    <dgm:pt modelId="{76792F0A-10E9-4B15-82DD-4101257A8321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gm:t>
    </dgm:pt>
    <dgm:pt modelId="{0DB2A6B5-A5FB-4A2D-B130-9B78C2CBF6C8}" type="parTrans" cxnId="{A808A2BB-422E-499C-9F3D-E610BC701433}">
      <dgm:prSet/>
      <dgm:spPr/>
      <dgm:t>
        <a:bodyPr/>
        <a:lstStyle/>
        <a:p>
          <a:endParaRPr lang="en-US"/>
        </a:p>
      </dgm:t>
    </dgm:pt>
    <dgm:pt modelId="{9C6FA00A-6806-4506-AF35-7C3BDD58927A}" type="sibTrans" cxnId="{A808A2BB-422E-499C-9F3D-E610BC701433}">
      <dgm:prSet/>
      <dgm:spPr/>
      <dgm:t>
        <a:bodyPr/>
        <a:lstStyle/>
        <a:p>
          <a:endParaRPr lang="en-US"/>
        </a:p>
      </dgm:t>
    </dgm:pt>
    <dgm:pt modelId="{83AB3E5F-E81A-4AC1-8F17-2B7DB6DC694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gm:t>
    </dgm:pt>
    <dgm:pt modelId="{C4428AF6-4A17-4D87-9DD5-B273BB024349}" type="parTrans" cxnId="{B904757A-15B1-4258-A956-43878BCADD31}">
      <dgm:prSet/>
      <dgm:spPr/>
      <dgm:t>
        <a:bodyPr/>
        <a:lstStyle/>
        <a:p>
          <a:endParaRPr lang="en-US"/>
        </a:p>
      </dgm:t>
    </dgm:pt>
    <dgm:pt modelId="{A96EA827-2381-419F-96FA-AC3850C2E706}" type="sibTrans" cxnId="{B904757A-15B1-4258-A956-43878BCADD31}">
      <dgm:prSet/>
      <dgm:spPr/>
      <dgm:t>
        <a:bodyPr/>
        <a:lstStyle/>
        <a:p>
          <a:endParaRPr lang="en-US"/>
        </a:p>
      </dgm:t>
    </dgm:pt>
    <dgm:pt modelId="{A4508BE0-A2DF-45D1-A7E2-B8C265F231AA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Expand Rural GME</a:t>
          </a:r>
        </a:p>
      </dgm:t>
    </dgm:pt>
    <dgm:pt modelId="{7C056041-D6F0-4CE7-8A8E-B4FFA101C9CD}" type="parTrans" cxnId="{317A9A32-05EA-4DA8-92D3-A66EB0D5FF30}">
      <dgm:prSet/>
      <dgm:spPr/>
      <dgm:t>
        <a:bodyPr/>
        <a:lstStyle/>
        <a:p>
          <a:endParaRPr lang="en-US"/>
        </a:p>
      </dgm:t>
    </dgm:pt>
    <dgm:pt modelId="{2C35E88F-6D21-4FF9-B644-2F20C0C1DA53}" type="sibTrans" cxnId="{317A9A32-05EA-4DA8-92D3-A66EB0D5FF30}">
      <dgm:prSet/>
      <dgm:spPr/>
      <dgm:t>
        <a:bodyPr/>
        <a:lstStyle/>
        <a:p>
          <a:endParaRPr lang="en-US"/>
        </a:p>
      </dgm:t>
    </dgm:pt>
    <dgm:pt modelId="{BA1D3D42-8B82-46EC-9D19-6C6CE43B2B6B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gm:t>
    </dgm:pt>
    <dgm:pt modelId="{19AE9C49-4923-484C-ACA4-FDB412136586}" type="parTrans" cxnId="{3A76BF40-EFB3-46A7-8796-868E405DD3BF}">
      <dgm:prSet/>
      <dgm:spPr/>
      <dgm:t>
        <a:bodyPr/>
        <a:lstStyle/>
        <a:p>
          <a:endParaRPr lang="en-US"/>
        </a:p>
      </dgm:t>
    </dgm:pt>
    <dgm:pt modelId="{8B5802CF-F4EB-4670-8F34-D17466311A09}" type="sibTrans" cxnId="{3A76BF40-EFB3-46A7-8796-868E405DD3BF}">
      <dgm:prSet/>
      <dgm:spPr/>
      <dgm:t>
        <a:bodyPr/>
        <a:lstStyle/>
        <a:p>
          <a:endParaRPr lang="en-US"/>
        </a:p>
      </dgm:t>
    </dgm:pt>
    <dgm:pt modelId="{9AD7DC36-C30A-42FB-9D25-8F488EA84F0B}" type="pres">
      <dgm:prSet presAssocID="{721CB9B4-B4A3-4EBF-89D7-083A455655F1}" presName="Name0" presStyleCnt="0">
        <dgm:presLayoutVars>
          <dgm:dir/>
          <dgm:animLvl val="lvl"/>
          <dgm:resizeHandles val="exact"/>
        </dgm:presLayoutVars>
      </dgm:prSet>
      <dgm:spPr/>
    </dgm:pt>
    <dgm:pt modelId="{11E09F2C-6586-463A-AB99-61BD67907140}" type="pres">
      <dgm:prSet presAssocID="{165B312F-4BEB-4157-9BA5-8E04A5B6CD49}" presName="boxAndChildren" presStyleCnt="0"/>
      <dgm:spPr/>
    </dgm:pt>
    <dgm:pt modelId="{67DF448E-83C2-4553-AEE1-B6E3B5536E00}" type="pres">
      <dgm:prSet presAssocID="{165B312F-4BEB-4157-9BA5-8E04A5B6CD49}" presName="parentTextBox" presStyleLbl="node1" presStyleIdx="0" presStyleCnt="4"/>
      <dgm:spPr/>
    </dgm:pt>
    <dgm:pt modelId="{4545146A-7622-4861-A129-181100FCCE4F}" type="pres">
      <dgm:prSet presAssocID="{3C2671D6-990E-4F93-A99D-5FB073C9539D}" presName="sp" presStyleCnt="0"/>
      <dgm:spPr/>
    </dgm:pt>
    <dgm:pt modelId="{4169131E-4CFC-48EF-AA7E-11B9DEA5D00B}" type="pres">
      <dgm:prSet presAssocID="{ED761980-EECC-4001-AA93-D3F54C8C0936}" presName="arrowAndChildren" presStyleCnt="0"/>
      <dgm:spPr/>
    </dgm:pt>
    <dgm:pt modelId="{830423D1-DF5F-408B-9073-4DA0357E28CF}" type="pres">
      <dgm:prSet presAssocID="{ED761980-EECC-4001-AA93-D3F54C8C0936}" presName="parentTextArrow" presStyleLbl="node1" presStyleIdx="0" presStyleCnt="4"/>
      <dgm:spPr/>
    </dgm:pt>
    <dgm:pt modelId="{DB7F70EA-3E6A-4A3A-9193-8AFA826BB1F2}" type="pres">
      <dgm:prSet presAssocID="{ED761980-EECC-4001-AA93-D3F54C8C0936}" presName="arrow" presStyleLbl="node1" presStyleIdx="1" presStyleCnt="4" custLinFactNeighborY="-4379"/>
      <dgm:spPr/>
    </dgm:pt>
    <dgm:pt modelId="{037F6F8C-354F-44DB-A99F-F9FB2DE41C6A}" type="pres">
      <dgm:prSet presAssocID="{ED761980-EECC-4001-AA93-D3F54C8C0936}" presName="descendantArrow" presStyleCnt="0"/>
      <dgm:spPr/>
    </dgm:pt>
    <dgm:pt modelId="{52D46A91-098C-40DE-B43A-803B0D9010CE}" type="pres">
      <dgm:prSet presAssocID="{A4508BE0-A2DF-45D1-A7E2-B8C265F231AA}" presName="childTextArrow" presStyleLbl="fgAccFollowNode1" presStyleIdx="0" presStyleCnt="6">
        <dgm:presLayoutVars>
          <dgm:bulletEnabled val="1"/>
        </dgm:presLayoutVars>
      </dgm:prSet>
      <dgm:spPr/>
    </dgm:pt>
    <dgm:pt modelId="{C0ED40DD-38EB-454D-AC9B-73588247EA07}" type="pres">
      <dgm:prSet presAssocID="{BA1D3D42-8B82-46EC-9D19-6C6CE43B2B6B}" presName="childTextArrow" presStyleLbl="fgAccFollowNode1" presStyleIdx="1" presStyleCnt="6">
        <dgm:presLayoutVars>
          <dgm:bulletEnabled val="1"/>
        </dgm:presLayoutVars>
      </dgm:prSet>
      <dgm:spPr/>
    </dgm:pt>
    <dgm:pt modelId="{81F50ECA-0B4E-4E11-A25B-A5138BA1B8D8}" type="pres">
      <dgm:prSet presAssocID="{5D73313E-38C4-42FF-8CEE-E70C56DD44A8}" presName="sp" presStyleCnt="0"/>
      <dgm:spPr/>
    </dgm:pt>
    <dgm:pt modelId="{F41A5C32-21F8-4E54-AC0E-E45D2EFC6A7C}" type="pres">
      <dgm:prSet presAssocID="{C913FA77-863C-490F-B8BB-4D384B8B2462}" presName="arrowAndChildren" presStyleCnt="0"/>
      <dgm:spPr/>
    </dgm:pt>
    <dgm:pt modelId="{0433A5D0-10F7-4B65-8A23-4326DA303EAE}" type="pres">
      <dgm:prSet presAssocID="{C913FA77-863C-490F-B8BB-4D384B8B2462}" presName="parentTextArrow" presStyleLbl="node1" presStyleIdx="1" presStyleCnt="4"/>
      <dgm:spPr/>
    </dgm:pt>
    <dgm:pt modelId="{A78792CD-9938-4EA6-A6D4-DC7CF9ABF515}" type="pres">
      <dgm:prSet presAssocID="{C913FA77-863C-490F-B8BB-4D384B8B2462}" presName="arrow" presStyleLbl="node1" presStyleIdx="2" presStyleCnt="4"/>
      <dgm:spPr/>
    </dgm:pt>
    <dgm:pt modelId="{84D56CBA-4A20-4CCB-B670-0026CB982713}" type="pres">
      <dgm:prSet presAssocID="{C913FA77-863C-490F-B8BB-4D384B8B2462}" presName="descendantArrow" presStyleCnt="0"/>
      <dgm:spPr/>
    </dgm:pt>
    <dgm:pt modelId="{094A9428-C33C-4B15-9F85-BABD75CC6F43}" type="pres">
      <dgm:prSet presAssocID="{FCF92149-57E4-4E1B-AF5A-050C857E5D02}" presName="childTextArrow" presStyleLbl="fgAccFollowNode1" presStyleIdx="2" presStyleCnt="6">
        <dgm:presLayoutVars>
          <dgm:bulletEnabled val="1"/>
        </dgm:presLayoutVars>
      </dgm:prSet>
      <dgm:spPr/>
    </dgm:pt>
    <dgm:pt modelId="{21C712D6-DDB0-44E6-95F5-3AD7981FC03F}" type="pres">
      <dgm:prSet presAssocID="{C43A84FE-1D82-4654-824D-27A7CA8CBD35}" presName="childTextArrow" presStyleLbl="fgAccFollowNode1" presStyleIdx="3" presStyleCnt="6">
        <dgm:presLayoutVars>
          <dgm:bulletEnabled val="1"/>
        </dgm:presLayoutVars>
      </dgm:prSet>
      <dgm:spPr/>
    </dgm:pt>
    <dgm:pt modelId="{BD3F200E-B147-446B-945C-181372D53A8A}" type="pres">
      <dgm:prSet presAssocID="{49043B1E-2C5C-492F-848E-F211FDBD4D26}" presName="sp" presStyleCnt="0"/>
      <dgm:spPr/>
    </dgm:pt>
    <dgm:pt modelId="{78994C34-C3B0-4A52-B48E-9835D9169976}" type="pres">
      <dgm:prSet presAssocID="{D7C06218-7F10-4A92-86A9-11E661AC194F}" presName="arrowAndChildren" presStyleCnt="0"/>
      <dgm:spPr/>
    </dgm:pt>
    <dgm:pt modelId="{6474B293-BBF8-44E4-A4AE-2D572ED409E2}" type="pres">
      <dgm:prSet presAssocID="{D7C06218-7F10-4A92-86A9-11E661AC194F}" presName="parentTextArrow" presStyleLbl="node1" presStyleIdx="2" presStyleCnt="4"/>
      <dgm:spPr/>
    </dgm:pt>
    <dgm:pt modelId="{EB8D1B1E-C177-4700-8AAD-EC3B4F554D6C}" type="pres">
      <dgm:prSet presAssocID="{D7C06218-7F10-4A92-86A9-11E661AC194F}" presName="arrow" presStyleLbl="node1" presStyleIdx="3" presStyleCnt="4"/>
      <dgm:spPr/>
    </dgm:pt>
    <dgm:pt modelId="{8968A4D7-2B76-4347-963C-2829B2E6B9B9}" type="pres">
      <dgm:prSet presAssocID="{D7C06218-7F10-4A92-86A9-11E661AC194F}" presName="descendantArrow" presStyleCnt="0"/>
      <dgm:spPr/>
    </dgm:pt>
    <dgm:pt modelId="{62F7CCE4-DC6F-4114-A20D-E1E91EB183C5}" type="pres">
      <dgm:prSet presAssocID="{76792F0A-10E9-4B15-82DD-4101257A8321}" presName="childTextArrow" presStyleLbl="fgAccFollowNode1" presStyleIdx="4" presStyleCnt="6">
        <dgm:presLayoutVars>
          <dgm:bulletEnabled val="1"/>
        </dgm:presLayoutVars>
      </dgm:prSet>
      <dgm:spPr/>
    </dgm:pt>
    <dgm:pt modelId="{A801D270-504B-46DF-895F-8E7BCC4EF0B3}" type="pres">
      <dgm:prSet presAssocID="{83AB3E5F-E81A-4AC1-8F17-2B7DB6DC694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C835302-C74D-694E-8609-08EC006942F5}" type="presOf" srcId="{C913FA77-863C-490F-B8BB-4D384B8B2462}" destId="{A78792CD-9938-4EA6-A6D4-DC7CF9ABF515}" srcOrd="1" destOrd="0" presId="urn:microsoft.com/office/officeart/2005/8/layout/process4"/>
    <dgm:cxn modelId="{2C961C09-550E-6148-A63F-669C5624EEC4}" type="presOf" srcId="{165B312F-4BEB-4157-9BA5-8E04A5B6CD49}" destId="{67DF448E-83C2-4553-AEE1-B6E3B5536E00}" srcOrd="0" destOrd="0" presId="urn:microsoft.com/office/officeart/2005/8/layout/process4"/>
    <dgm:cxn modelId="{6896470D-36E2-4911-9496-B3D5BD0C8C42}" srcId="{721CB9B4-B4A3-4EBF-89D7-083A455655F1}" destId="{ED761980-EECC-4001-AA93-D3F54C8C0936}" srcOrd="2" destOrd="0" parTransId="{84D494CB-908C-4B7A-A4EE-5A5B92D036A2}" sibTransId="{3C2671D6-990E-4F93-A99D-5FB073C9539D}"/>
    <dgm:cxn modelId="{EDA6D90E-7E96-104E-AA51-32E760D3B544}" type="presOf" srcId="{76792F0A-10E9-4B15-82DD-4101257A8321}" destId="{62F7CCE4-DC6F-4114-A20D-E1E91EB183C5}" srcOrd="0" destOrd="0" presId="urn:microsoft.com/office/officeart/2005/8/layout/process4"/>
    <dgm:cxn modelId="{EBFE8128-3B84-7640-8339-A82B49835553}" type="presOf" srcId="{BA1D3D42-8B82-46EC-9D19-6C6CE43B2B6B}" destId="{C0ED40DD-38EB-454D-AC9B-73588247EA07}" srcOrd="0" destOrd="0" presId="urn:microsoft.com/office/officeart/2005/8/layout/process4"/>
    <dgm:cxn modelId="{317A9A32-05EA-4DA8-92D3-A66EB0D5FF30}" srcId="{ED761980-EECC-4001-AA93-D3F54C8C0936}" destId="{A4508BE0-A2DF-45D1-A7E2-B8C265F231AA}" srcOrd="0" destOrd="0" parTransId="{7C056041-D6F0-4CE7-8A8E-B4FFA101C9CD}" sibTransId="{2C35E88F-6D21-4FF9-B644-2F20C0C1DA53}"/>
    <dgm:cxn modelId="{1390CC37-9A9C-044C-8660-3A7C0D0AEB94}" type="presOf" srcId="{FCF92149-57E4-4E1B-AF5A-050C857E5D02}" destId="{094A9428-C33C-4B15-9F85-BABD75CC6F43}" srcOrd="0" destOrd="0" presId="urn:microsoft.com/office/officeart/2005/8/layout/process4"/>
    <dgm:cxn modelId="{3A76BF40-EFB3-46A7-8796-868E405DD3BF}" srcId="{ED761980-EECC-4001-AA93-D3F54C8C0936}" destId="{BA1D3D42-8B82-46EC-9D19-6C6CE43B2B6B}" srcOrd="1" destOrd="0" parTransId="{19AE9C49-4923-484C-ACA4-FDB412136586}" sibTransId="{8B5802CF-F4EB-4670-8F34-D17466311A09}"/>
    <dgm:cxn modelId="{F8A2AB53-260B-6046-850F-83C4FF0C79BE}" type="presOf" srcId="{C913FA77-863C-490F-B8BB-4D384B8B2462}" destId="{0433A5D0-10F7-4B65-8A23-4326DA303EAE}" srcOrd="0" destOrd="0" presId="urn:microsoft.com/office/officeart/2005/8/layout/process4"/>
    <dgm:cxn modelId="{CF154159-F4AB-4E3F-A2A7-291D5B0DEA08}" srcId="{C913FA77-863C-490F-B8BB-4D384B8B2462}" destId="{C43A84FE-1D82-4654-824D-27A7CA8CBD35}" srcOrd="1" destOrd="0" parTransId="{08D61A72-7E95-402F-B10D-532FF48DB8DE}" sibTransId="{F8069236-E699-4873-A483-10348B61E0BC}"/>
    <dgm:cxn modelId="{18BDF16D-7033-4839-9E48-4346FE2052AE}" srcId="{721CB9B4-B4A3-4EBF-89D7-083A455655F1}" destId="{165B312F-4BEB-4157-9BA5-8E04A5B6CD49}" srcOrd="3" destOrd="0" parTransId="{2E0BA65B-31FF-46C3-95C2-861D28B57A79}" sibTransId="{1438E62C-F6A2-4B30-BB2A-6F10D12EBF78}"/>
    <dgm:cxn modelId="{6923C76F-C9E6-8F42-BB42-FF7CB33962BD}" type="presOf" srcId="{ED761980-EECC-4001-AA93-D3F54C8C0936}" destId="{DB7F70EA-3E6A-4A3A-9193-8AFA826BB1F2}" srcOrd="1" destOrd="0" presId="urn:microsoft.com/office/officeart/2005/8/layout/process4"/>
    <dgm:cxn modelId="{5882E071-6979-534D-B409-20C53ECDE455}" type="presOf" srcId="{ED761980-EECC-4001-AA93-D3F54C8C0936}" destId="{830423D1-DF5F-408B-9073-4DA0357E28CF}" srcOrd="0" destOrd="0" presId="urn:microsoft.com/office/officeart/2005/8/layout/process4"/>
    <dgm:cxn modelId="{B904757A-15B1-4258-A956-43878BCADD31}" srcId="{D7C06218-7F10-4A92-86A9-11E661AC194F}" destId="{83AB3E5F-E81A-4AC1-8F17-2B7DB6DC6946}" srcOrd="1" destOrd="0" parTransId="{C4428AF6-4A17-4D87-9DD5-B273BB024349}" sibTransId="{A96EA827-2381-419F-96FA-AC3850C2E706}"/>
    <dgm:cxn modelId="{4E49318D-0AEF-3345-898A-94399AD8D182}" type="presOf" srcId="{C43A84FE-1D82-4654-824D-27A7CA8CBD35}" destId="{21C712D6-DDB0-44E6-95F5-3AD7981FC03F}" srcOrd="0" destOrd="0" presId="urn:microsoft.com/office/officeart/2005/8/layout/process4"/>
    <dgm:cxn modelId="{13BD8396-1AF7-5B42-B379-285D9C460BC5}" type="presOf" srcId="{D7C06218-7F10-4A92-86A9-11E661AC194F}" destId="{6474B293-BBF8-44E4-A4AE-2D572ED409E2}" srcOrd="0" destOrd="0" presId="urn:microsoft.com/office/officeart/2005/8/layout/process4"/>
    <dgm:cxn modelId="{9E647B9B-3364-4D38-9499-AB39EFA1B833}" srcId="{721CB9B4-B4A3-4EBF-89D7-083A455655F1}" destId="{C913FA77-863C-490F-B8BB-4D384B8B2462}" srcOrd="1" destOrd="0" parTransId="{517378D1-C051-4B86-8D73-2F714BFE252E}" sibTransId="{5D73313E-38C4-42FF-8CEE-E70C56DD44A8}"/>
    <dgm:cxn modelId="{BEFB4A9D-FA29-6743-9E73-AA93BA88A52A}" type="presOf" srcId="{83AB3E5F-E81A-4AC1-8F17-2B7DB6DC6946}" destId="{A801D270-504B-46DF-895F-8E7BCC4EF0B3}" srcOrd="0" destOrd="0" presId="urn:microsoft.com/office/officeart/2005/8/layout/process4"/>
    <dgm:cxn modelId="{1F486AAA-53B5-4DC9-93C2-703B6E482983}" srcId="{C913FA77-863C-490F-B8BB-4D384B8B2462}" destId="{FCF92149-57E4-4E1B-AF5A-050C857E5D02}" srcOrd="0" destOrd="0" parTransId="{E917657C-0F62-4DA9-BA58-9ABCB8582AAD}" sibTransId="{91AEBD1D-D581-4C51-877D-269714BB6A23}"/>
    <dgm:cxn modelId="{CDBA70AF-3238-2E44-8677-8106E1134E6E}" type="presOf" srcId="{D7C06218-7F10-4A92-86A9-11E661AC194F}" destId="{EB8D1B1E-C177-4700-8AAD-EC3B4F554D6C}" srcOrd="1" destOrd="0" presId="urn:microsoft.com/office/officeart/2005/8/layout/process4"/>
    <dgm:cxn modelId="{0DD88AB2-0F53-F64B-BF14-4DF7DFEA60EC}" type="presOf" srcId="{721CB9B4-B4A3-4EBF-89D7-083A455655F1}" destId="{9AD7DC36-C30A-42FB-9D25-8F488EA84F0B}" srcOrd="0" destOrd="0" presId="urn:microsoft.com/office/officeart/2005/8/layout/process4"/>
    <dgm:cxn modelId="{72CBC4B6-CAAD-9449-B8F1-44AA6A1E2CBC}" type="presOf" srcId="{A4508BE0-A2DF-45D1-A7E2-B8C265F231AA}" destId="{52D46A91-098C-40DE-B43A-803B0D9010CE}" srcOrd="0" destOrd="0" presId="urn:microsoft.com/office/officeart/2005/8/layout/process4"/>
    <dgm:cxn modelId="{A808A2BB-422E-499C-9F3D-E610BC701433}" srcId="{D7C06218-7F10-4A92-86A9-11E661AC194F}" destId="{76792F0A-10E9-4B15-82DD-4101257A8321}" srcOrd="0" destOrd="0" parTransId="{0DB2A6B5-A5FB-4A2D-B130-9B78C2CBF6C8}" sibTransId="{9C6FA00A-6806-4506-AF35-7C3BDD58927A}"/>
    <dgm:cxn modelId="{F198D3F8-36F1-4DD6-AFF4-C851793A590A}" srcId="{721CB9B4-B4A3-4EBF-89D7-083A455655F1}" destId="{D7C06218-7F10-4A92-86A9-11E661AC194F}" srcOrd="0" destOrd="0" parTransId="{C0A6910A-9275-40BD-8041-8C56C88BAAA7}" sibTransId="{49043B1E-2C5C-492F-848E-F211FDBD4D26}"/>
    <dgm:cxn modelId="{03349A77-B6D1-D34D-AAC4-925BC287ABA3}" type="presParOf" srcId="{9AD7DC36-C30A-42FB-9D25-8F488EA84F0B}" destId="{11E09F2C-6586-463A-AB99-61BD67907140}" srcOrd="0" destOrd="0" presId="urn:microsoft.com/office/officeart/2005/8/layout/process4"/>
    <dgm:cxn modelId="{9921F77A-834C-224B-978E-3E9CFD3AF7C9}" type="presParOf" srcId="{11E09F2C-6586-463A-AB99-61BD67907140}" destId="{67DF448E-83C2-4553-AEE1-B6E3B5536E00}" srcOrd="0" destOrd="0" presId="urn:microsoft.com/office/officeart/2005/8/layout/process4"/>
    <dgm:cxn modelId="{76A42BAD-FC80-5749-B31E-326389E89B9D}" type="presParOf" srcId="{9AD7DC36-C30A-42FB-9D25-8F488EA84F0B}" destId="{4545146A-7622-4861-A129-181100FCCE4F}" srcOrd="1" destOrd="0" presId="urn:microsoft.com/office/officeart/2005/8/layout/process4"/>
    <dgm:cxn modelId="{F8B1DB16-D5EB-1A46-9A0D-00039270E7A2}" type="presParOf" srcId="{9AD7DC36-C30A-42FB-9D25-8F488EA84F0B}" destId="{4169131E-4CFC-48EF-AA7E-11B9DEA5D00B}" srcOrd="2" destOrd="0" presId="urn:microsoft.com/office/officeart/2005/8/layout/process4"/>
    <dgm:cxn modelId="{24DA2E1C-E770-2B4E-AD36-883CB82DC7D2}" type="presParOf" srcId="{4169131E-4CFC-48EF-AA7E-11B9DEA5D00B}" destId="{830423D1-DF5F-408B-9073-4DA0357E28CF}" srcOrd="0" destOrd="0" presId="urn:microsoft.com/office/officeart/2005/8/layout/process4"/>
    <dgm:cxn modelId="{0A5483FA-AD3E-6145-9624-2D533B8BAE9C}" type="presParOf" srcId="{4169131E-4CFC-48EF-AA7E-11B9DEA5D00B}" destId="{DB7F70EA-3E6A-4A3A-9193-8AFA826BB1F2}" srcOrd="1" destOrd="0" presId="urn:microsoft.com/office/officeart/2005/8/layout/process4"/>
    <dgm:cxn modelId="{C258C9C6-2635-1C47-9F3E-E172E0476B3D}" type="presParOf" srcId="{4169131E-4CFC-48EF-AA7E-11B9DEA5D00B}" destId="{037F6F8C-354F-44DB-A99F-F9FB2DE41C6A}" srcOrd="2" destOrd="0" presId="urn:microsoft.com/office/officeart/2005/8/layout/process4"/>
    <dgm:cxn modelId="{818F4D14-068C-844C-9E3C-AB07CEDD9ABC}" type="presParOf" srcId="{037F6F8C-354F-44DB-A99F-F9FB2DE41C6A}" destId="{52D46A91-098C-40DE-B43A-803B0D9010CE}" srcOrd="0" destOrd="0" presId="urn:microsoft.com/office/officeart/2005/8/layout/process4"/>
    <dgm:cxn modelId="{A923A180-F8DA-E446-B373-842FD5AB1926}" type="presParOf" srcId="{037F6F8C-354F-44DB-A99F-F9FB2DE41C6A}" destId="{C0ED40DD-38EB-454D-AC9B-73588247EA07}" srcOrd="1" destOrd="0" presId="urn:microsoft.com/office/officeart/2005/8/layout/process4"/>
    <dgm:cxn modelId="{369ACA5E-85FF-E349-ABC7-A7474367A7DA}" type="presParOf" srcId="{9AD7DC36-C30A-42FB-9D25-8F488EA84F0B}" destId="{81F50ECA-0B4E-4E11-A25B-A5138BA1B8D8}" srcOrd="3" destOrd="0" presId="urn:microsoft.com/office/officeart/2005/8/layout/process4"/>
    <dgm:cxn modelId="{4CF1957B-1E3F-E245-9985-36B4F4C8AE86}" type="presParOf" srcId="{9AD7DC36-C30A-42FB-9D25-8F488EA84F0B}" destId="{F41A5C32-21F8-4E54-AC0E-E45D2EFC6A7C}" srcOrd="4" destOrd="0" presId="urn:microsoft.com/office/officeart/2005/8/layout/process4"/>
    <dgm:cxn modelId="{12E929F2-ED26-F140-ABDA-806C28544D86}" type="presParOf" srcId="{F41A5C32-21F8-4E54-AC0E-E45D2EFC6A7C}" destId="{0433A5D0-10F7-4B65-8A23-4326DA303EAE}" srcOrd="0" destOrd="0" presId="urn:microsoft.com/office/officeart/2005/8/layout/process4"/>
    <dgm:cxn modelId="{CABD5B25-7149-2D4A-A77F-DDF191914ADE}" type="presParOf" srcId="{F41A5C32-21F8-4E54-AC0E-E45D2EFC6A7C}" destId="{A78792CD-9938-4EA6-A6D4-DC7CF9ABF515}" srcOrd="1" destOrd="0" presId="urn:microsoft.com/office/officeart/2005/8/layout/process4"/>
    <dgm:cxn modelId="{1B426C84-5BAE-E54E-B22F-A610CADF5236}" type="presParOf" srcId="{F41A5C32-21F8-4E54-AC0E-E45D2EFC6A7C}" destId="{84D56CBA-4A20-4CCB-B670-0026CB982713}" srcOrd="2" destOrd="0" presId="urn:microsoft.com/office/officeart/2005/8/layout/process4"/>
    <dgm:cxn modelId="{EDCD024A-7F7C-1D46-A60B-082F0BF86640}" type="presParOf" srcId="{84D56CBA-4A20-4CCB-B670-0026CB982713}" destId="{094A9428-C33C-4B15-9F85-BABD75CC6F43}" srcOrd="0" destOrd="0" presId="urn:microsoft.com/office/officeart/2005/8/layout/process4"/>
    <dgm:cxn modelId="{1AC11092-7040-BD4B-A744-7FFE41ACCD77}" type="presParOf" srcId="{84D56CBA-4A20-4CCB-B670-0026CB982713}" destId="{21C712D6-DDB0-44E6-95F5-3AD7981FC03F}" srcOrd="1" destOrd="0" presId="urn:microsoft.com/office/officeart/2005/8/layout/process4"/>
    <dgm:cxn modelId="{285724B4-F71D-DD40-9445-7645A0BB1F42}" type="presParOf" srcId="{9AD7DC36-C30A-42FB-9D25-8F488EA84F0B}" destId="{BD3F200E-B147-446B-945C-181372D53A8A}" srcOrd="5" destOrd="0" presId="urn:microsoft.com/office/officeart/2005/8/layout/process4"/>
    <dgm:cxn modelId="{1765D7EB-8948-BB4A-B68D-1C80436385BC}" type="presParOf" srcId="{9AD7DC36-C30A-42FB-9D25-8F488EA84F0B}" destId="{78994C34-C3B0-4A52-B48E-9835D9169976}" srcOrd="6" destOrd="0" presId="urn:microsoft.com/office/officeart/2005/8/layout/process4"/>
    <dgm:cxn modelId="{EAF6C5B9-22BD-4644-963B-4C45E35703F6}" type="presParOf" srcId="{78994C34-C3B0-4A52-B48E-9835D9169976}" destId="{6474B293-BBF8-44E4-A4AE-2D572ED409E2}" srcOrd="0" destOrd="0" presId="urn:microsoft.com/office/officeart/2005/8/layout/process4"/>
    <dgm:cxn modelId="{A8AA3D8F-2DCC-924C-B53D-C763B79A71FD}" type="presParOf" srcId="{78994C34-C3B0-4A52-B48E-9835D9169976}" destId="{EB8D1B1E-C177-4700-8AAD-EC3B4F554D6C}" srcOrd="1" destOrd="0" presId="urn:microsoft.com/office/officeart/2005/8/layout/process4"/>
    <dgm:cxn modelId="{521840D3-C657-6C4D-BC6D-EBB05A7C7995}" type="presParOf" srcId="{78994C34-C3B0-4A52-B48E-9835D9169976}" destId="{8968A4D7-2B76-4347-963C-2829B2E6B9B9}" srcOrd="2" destOrd="0" presId="urn:microsoft.com/office/officeart/2005/8/layout/process4"/>
    <dgm:cxn modelId="{873A5CE4-A2CE-7E40-9C48-75CA7E464B4B}" type="presParOf" srcId="{8968A4D7-2B76-4347-963C-2829B2E6B9B9}" destId="{62F7CCE4-DC6F-4114-A20D-E1E91EB183C5}" srcOrd="0" destOrd="0" presId="urn:microsoft.com/office/officeart/2005/8/layout/process4"/>
    <dgm:cxn modelId="{A4169FFD-EF61-D142-8386-10F57C7A9381}" type="presParOf" srcId="{8968A4D7-2B76-4347-963C-2829B2E6B9B9}" destId="{A801D270-504B-46DF-895F-8E7BCC4EF0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1CB9B4-B4A3-4EBF-89D7-083A455655F1}" type="doc">
      <dgm:prSet loTypeId="urn:microsoft.com/office/officeart/2005/8/layout/process4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7C06218-7F10-4A92-86A9-11E661AC194F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gm:t>
    </dgm:pt>
    <dgm:pt modelId="{C0A6910A-9275-40BD-8041-8C56C88BAAA7}" type="parTrans" cxnId="{F198D3F8-36F1-4DD6-AFF4-C851793A590A}">
      <dgm:prSet/>
      <dgm:spPr/>
      <dgm:t>
        <a:bodyPr/>
        <a:lstStyle/>
        <a:p>
          <a:endParaRPr lang="en-US"/>
        </a:p>
      </dgm:t>
    </dgm:pt>
    <dgm:pt modelId="{49043B1E-2C5C-492F-848E-F211FDBD4D26}" type="sibTrans" cxnId="{F198D3F8-36F1-4DD6-AFF4-C851793A590A}">
      <dgm:prSet/>
      <dgm:spPr/>
      <dgm:t>
        <a:bodyPr/>
        <a:lstStyle/>
        <a:p>
          <a:endParaRPr lang="en-US"/>
        </a:p>
      </dgm:t>
    </dgm:pt>
    <dgm:pt modelId="{C913FA77-863C-490F-B8BB-4D384B8B2462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gm:t>
    </dgm:pt>
    <dgm:pt modelId="{517378D1-C051-4B86-8D73-2F714BFE252E}" type="parTrans" cxnId="{9E647B9B-3364-4D38-9499-AB39EFA1B833}">
      <dgm:prSet/>
      <dgm:spPr/>
      <dgm:t>
        <a:bodyPr/>
        <a:lstStyle/>
        <a:p>
          <a:endParaRPr lang="en-US"/>
        </a:p>
      </dgm:t>
    </dgm:pt>
    <dgm:pt modelId="{5D73313E-38C4-42FF-8CEE-E70C56DD44A8}" type="sibTrans" cxnId="{9E647B9B-3364-4D38-9499-AB39EFA1B833}">
      <dgm:prSet/>
      <dgm:spPr/>
      <dgm:t>
        <a:bodyPr/>
        <a:lstStyle/>
        <a:p>
          <a:endParaRPr lang="en-US"/>
        </a:p>
      </dgm:t>
    </dgm:pt>
    <dgm:pt modelId="{ED761980-EECC-4001-AA93-D3F54C8C0936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20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gm:t>
    </dgm:pt>
    <dgm:pt modelId="{84D494CB-908C-4B7A-A4EE-5A5B92D036A2}" type="parTrans" cxnId="{6896470D-36E2-4911-9496-B3D5BD0C8C42}">
      <dgm:prSet/>
      <dgm:spPr/>
      <dgm:t>
        <a:bodyPr/>
        <a:lstStyle/>
        <a:p>
          <a:endParaRPr lang="en-US"/>
        </a:p>
      </dgm:t>
    </dgm:pt>
    <dgm:pt modelId="{3C2671D6-990E-4F93-A99D-5FB073C9539D}" type="sibTrans" cxnId="{6896470D-36E2-4911-9496-B3D5BD0C8C42}">
      <dgm:prSet/>
      <dgm:spPr/>
      <dgm:t>
        <a:bodyPr/>
        <a:lstStyle/>
        <a:p>
          <a:endParaRPr lang="en-US"/>
        </a:p>
      </dgm:t>
    </dgm:pt>
    <dgm:pt modelId="{165B312F-4BEB-4157-9BA5-8E04A5B6CD49}">
      <dgm:prSet phldrT="[Text]" custT="1"/>
      <dgm:spPr>
        <a:solidFill>
          <a:srgbClr val="8DAA6F"/>
        </a:solidFill>
      </dgm:spPr>
      <dgm:t>
        <a:bodyPr/>
        <a:lstStyle/>
        <a:p>
          <a:r>
            <a:rPr lang="en-US" sz="40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gm:t>
    </dgm:pt>
    <dgm:pt modelId="{2E0BA65B-31FF-46C3-95C2-861D28B57A79}" type="parTrans" cxnId="{18BDF16D-7033-4839-9E48-4346FE2052AE}">
      <dgm:prSet/>
      <dgm:spPr/>
      <dgm:t>
        <a:bodyPr/>
        <a:lstStyle/>
        <a:p>
          <a:endParaRPr lang="en-US"/>
        </a:p>
      </dgm:t>
    </dgm:pt>
    <dgm:pt modelId="{1438E62C-F6A2-4B30-BB2A-6F10D12EBF78}" type="sibTrans" cxnId="{18BDF16D-7033-4839-9E48-4346FE2052AE}">
      <dgm:prSet/>
      <dgm:spPr/>
      <dgm:t>
        <a:bodyPr/>
        <a:lstStyle/>
        <a:p>
          <a:endParaRPr lang="en-US"/>
        </a:p>
      </dgm:t>
    </dgm:pt>
    <dgm:pt modelId="{FCF92149-57E4-4E1B-AF5A-050C857E5D02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gm:t>
    </dgm:pt>
    <dgm:pt modelId="{E917657C-0F62-4DA9-BA58-9ABCB8582AAD}" type="parTrans" cxnId="{1F486AAA-53B5-4DC9-93C2-703B6E482983}">
      <dgm:prSet/>
      <dgm:spPr/>
      <dgm:t>
        <a:bodyPr/>
        <a:lstStyle/>
        <a:p>
          <a:endParaRPr lang="en-US"/>
        </a:p>
      </dgm:t>
    </dgm:pt>
    <dgm:pt modelId="{91AEBD1D-D581-4C51-877D-269714BB6A23}" type="sibTrans" cxnId="{1F486AAA-53B5-4DC9-93C2-703B6E482983}">
      <dgm:prSet/>
      <dgm:spPr/>
      <dgm:t>
        <a:bodyPr/>
        <a:lstStyle/>
        <a:p>
          <a:endParaRPr lang="en-US"/>
        </a:p>
      </dgm:t>
    </dgm:pt>
    <dgm:pt modelId="{C43A84FE-1D82-4654-824D-27A7CA8CBD35}">
      <dgm:prSet phldrT="[Text]"/>
      <dgm:spPr/>
      <dgm:t>
        <a:bodyPr/>
        <a:lstStyle/>
        <a:p>
          <a:r>
            <a:rPr lang="en-US">
              <a:latin typeface="Noteworthy Light" charset="0"/>
              <a:ea typeface="Noteworthy Light" charset="0"/>
              <a:cs typeface="Noteworthy Light" charset="0"/>
            </a:rPr>
            <a:t>Geography</a:t>
          </a:r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08D61A72-7E95-402F-B10D-532FF48DB8DE}" type="parTrans" cxnId="{CF154159-F4AB-4E3F-A2A7-291D5B0DEA08}">
      <dgm:prSet/>
      <dgm:spPr/>
      <dgm:t>
        <a:bodyPr/>
        <a:lstStyle/>
        <a:p>
          <a:endParaRPr lang="en-US"/>
        </a:p>
      </dgm:t>
    </dgm:pt>
    <dgm:pt modelId="{F8069236-E699-4873-A483-10348B61E0BC}" type="sibTrans" cxnId="{CF154159-F4AB-4E3F-A2A7-291D5B0DEA08}">
      <dgm:prSet/>
      <dgm:spPr/>
      <dgm:t>
        <a:bodyPr/>
        <a:lstStyle/>
        <a:p>
          <a:endParaRPr lang="en-US"/>
        </a:p>
      </dgm:t>
    </dgm:pt>
    <dgm:pt modelId="{76792F0A-10E9-4B15-82DD-4101257A8321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gm:t>
    </dgm:pt>
    <dgm:pt modelId="{0DB2A6B5-A5FB-4A2D-B130-9B78C2CBF6C8}" type="parTrans" cxnId="{A808A2BB-422E-499C-9F3D-E610BC701433}">
      <dgm:prSet/>
      <dgm:spPr/>
      <dgm:t>
        <a:bodyPr/>
        <a:lstStyle/>
        <a:p>
          <a:endParaRPr lang="en-US"/>
        </a:p>
      </dgm:t>
    </dgm:pt>
    <dgm:pt modelId="{9C6FA00A-6806-4506-AF35-7C3BDD58927A}" type="sibTrans" cxnId="{A808A2BB-422E-499C-9F3D-E610BC701433}">
      <dgm:prSet/>
      <dgm:spPr/>
      <dgm:t>
        <a:bodyPr/>
        <a:lstStyle/>
        <a:p>
          <a:endParaRPr lang="en-US"/>
        </a:p>
      </dgm:t>
    </dgm:pt>
    <dgm:pt modelId="{83AB3E5F-E81A-4AC1-8F17-2B7DB6DC694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gm:t>
    </dgm:pt>
    <dgm:pt modelId="{C4428AF6-4A17-4D87-9DD5-B273BB024349}" type="parTrans" cxnId="{B904757A-15B1-4258-A956-43878BCADD31}">
      <dgm:prSet/>
      <dgm:spPr/>
      <dgm:t>
        <a:bodyPr/>
        <a:lstStyle/>
        <a:p>
          <a:endParaRPr lang="en-US"/>
        </a:p>
      </dgm:t>
    </dgm:pt>
    <dgm:pt modelId="{A96EA827-2381-419F-96FA-AC3850C2E706}" type="sibTrans" cxnId="{B904757A-15B1-4258-A956-43878BCADD31}">
      <dgm:prSet/>
      <dgm:spPr/>
      <dgm:t>
        <a:bodyPr/>
        <a:lstStyle/>
        <a:p>
          <a:endParaRPr lang="en-US"/>
        </a:p>
      </dgm:t>
    </dgm:pt>
    <dgm:pt modelId="{A4508BE0-A2DF-45D1-A7E2-B8C265F231AA}">
      <dgm:prSet phldrT="[Text]"/>
      <dgm:spPr/>
      <dgm:t>
        <a:bodyPr/>
        <a:lstStyle/>
        <a:p>
          <a:r>
            <a:rPr lang="en-US">
              <a:latin typeface="Noteworthy Light" charset="0"/>
              <a:ea typeface="Noteworthy Light" charset="0"/>
              <a:cs typeface="Noteworthy Light" charset="0"/>
            </a:rPr>
            <a:t>Expand Rural GME</a:t>
          </a:r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7C056041-D6F0-4CE7-8A8E-B4FFA101C9CD}" type="parTrans" cxnId="{317A9A32-05EA-4DA8-92D3-A66EB0D5FF30}">
      <dgm:prSet/>
      <dgm:spPr/>
      <dgm:t>
        <a:bodyPr/>
        <a:lstStyle/>
        <a:p>
          <a:endParaRPr lang="en-US"/>
        </a:p>
      </dgm:t>
    </dgm:pt>
    <dgm:pt modelId="{2C35E88F-6D21-4FF9-B644-2F20C0C1DA53}" type="sibTrans" cxnId="{317A9A32-05EA-4DA8-92D3-A66EB0D5FF30}">
      <dgm:prSet/>
      <dgm:spPr/>
      <dgm:t>
        <a:bodyPr/>
        <a:lstStyle/>
        <a:p>
          <a:endParaRPr lang="en-US"/>
        </a:p>
      </dgm:t>
    </dgm:pt>
    <dgm:pt modelId="{BA1D3D42-8B82-46EC-9D19-6C6CE43B2B6B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gm:t>
    </dgm:pt>
    <dgm:pt modelId="{19AE9C49-4923-484C-ACA4-FDB412136586}" type="parTrans" cxnId="{3A76BF40-EFB3-46A7-8796-868E405DD3BF}">
      <dgm:prSet/>
      <dgm:spPr/>
      <dgm:t>
        <a:bodyPr/>
        <a:lstStyle/>
        <a:p>
          <a:endParaRPr lang="en-US"/>
        </a:p>
      </dgm:t>
    </dgm:pt>
    <dgm:pt modelId="{8B5802CF-F4EB-4670-8F34-D17466311A09}" type="sibTrans" cxnId="{3A76BF40-EFB3-46A7-8796-868E405DD3BF}">
      <dgm:prSet/>
      <dgm:spPr/>
      <dgm:t>
        <a:bodyPr/>
        <a:lstStyle/>
        <a:p>
          <a:endParaRPr lang="en-US"/>
        </a:p>
      </dgm:t>
    </dgm:pt>
    <dgm:pt modelId="{9AD7DC36-C30A-42FB-9D25-8F488EA84F0B}" type="pres">
      <dgm:prSet presAssocID="{721CB9B4-B4A3-4EBF-89D7-083A455655F1}" presName="Name0" presStyleCnt="0">
        <dgm:presLayoutVars>
          <dgm:dir/>
          <dgm:animLvl val="lvl"/>
          <dgm:resizeHandles val="exact"/>
        </dgm:presLayoutVars>
      </dgm:prSet>
      <dgm:spPr/>
    </dgm:pt>
    <dgm:pt modelId="{11E09F2C-6586-463A-AB99-61BD67907140}" type="pres">
      <dgm:prSet presAssocID="{165B312F-4BEB-4157-9BA5-8E04A5B6CD49}" presName="boxAndChildren" presStyleCnt="0"/>
      <dgm:spPr/>
    </dgm:pt>
    <dgm:pt modelId="{67DF448E-83C2-4553-AEE1-B6E3B5536E00}" type="pres">
      <dgm:prSet presAssocID="{165B312F-4BEB-4157-9BA5-8E04A5B6CD49}" presName="parentTextBox" presStyleLbl="node1" presStyleIdx="0" presStyleCnt="4"/>
      <dgm:spPr/>
    </dgm:pt>
    <dgm:pt modelId="{4545146A-7622-4861-A129-181100FCCE4F}" type="pres">
      <dgm:prSet presAssocID="{3C2671D6-990E-4F93-A99D-5FB073C9539D}" presName="sp" presStyleCnt="0"/>
      <dgm:spPr/>
    </dgm:pt>
    <dgm:pt modelId="{4169131E-4CFC-48EF-AA7E-11B9DEA5D00B}" type="pres">
      <dgm:prSet presAssocID="{ED761980-EECC-4001-AA93-D3F54C8C0936}" presName="arrowAndChildren" presStyleCnt="0"/>
      <dgm:spPr/>
    </dgm:pt>
    <dgm:pt modelId="{830423D1-DF5F-408B-9073-4DA0357E28CF}" type="pres">
      <dgm:prSet presAssocID="{ED761980-EECC-4001-AA93-D3F54C8C0936}" presName="parentTextArrow" presStyleLbl="node1" presStyleIdx="0" presStyleCnt="4"/>
      <dgm:spPr/>
    </dgm:pt>
    <dgm:pt modelId="{DB7F70EA-3E6A-4A3A-9193-8AFA826BB1F2}" type="pres">
      <dgm:prSet presAssocID="{ED761980-EECC-4001-AA93-D3F54C8C0936}" presName="arrow" presStyleLbl="node1" presStyleIdx="1" presStyleCnt="4" custLinFactNeighborY="-4379"/>
      <dgm:spPr/>
    </dgm:pt>
    <dgm:pt modelId="{037F6F8C-354F-44DB-A99F-F9FB2DE41C6A}" type="pres">
      <dgm:prSet presAssocID="{ED761980-EECC-4001-AA93-D3F54C8C0936}" presName="descendantArrow" presStyleCnt="0"/>
      <dgm:spPr/>
    </dgm:pt>
    <dgm:pt modelId="{52D46A91-098C-40DE-B43A-803B0D9010CE}" type="pres">
      <dgm:prSet presAssocID="{A4508BE0-A2DF-45D1-A7E2-B8C265F231AA}" presName="childTextArrow" presStyleLbl="fgAccFollowNode1" presStyleIdx="0" presStyleCnt="6">
        <dgm:presLayoutVars>
          <dgm:bulletEnabled val="1"/>
        </dgm:presLayoutVars>
      </dgm:prSet>
      <dgm:spPr/>
    </dgm:pt>
    <dgm:pt modelId="{C0ED40DD-38EB-454D-AC9B-73588247EA07}" type="pres">
      <dgm:prSet presAssocID="{BA1D3D42-8B82-46EC-9D19-6C6CE43B2B6B}" presName="childTextArrow" presStyleLbl="fgAccFollowNode1" presStyleIdx="1" presStyleCnt="6">
        <dgm:presLayoutVars>
          <dgm:bulletEnabled val="1"/>
        </dgm:presLayoutVars>
      </dgm:prSet>
      <dgm:spPr/>
    </dgm:pt>
    <dgm:pt modelId="{81F50ECA-0B4E-4E11-A25B-A5138BA1B8D8}" type="pres">
      <dgm:prSet presAssocID="{5D73313E-38C4-42FF-8CEE-E70C56DD44A8}" presName="sp" presStyleCnt="0"/>
      <dgm:spPr/>
    </dgm:pt>
    <dgm:pt modelId="{F41A5C32-21F8-4E54-AC0E-E45D2EFC6A7C}" type="pres">
      <dgm:prSet presAssocID="{C913FA77-863C-490F-B8BB-4D384B8B2462}" presName="arrowAndChildren" presStyleCnt="0"/>
      <dgm:spPr/>
    </dgm:pt>
    <dgm:pt modelId="{0433A5D0-10F7-4B65-8A23-4326DA303EAE}" type="pres">
      <dgm:prSet presAssocID="{C913FA77-863C-490F-B8BB-4D384B8B2462}" presName="parentTextArrow" presStyleLbl="node1" presStyleIdx="1" presStyleCnt="4"/>
      <dgm:spPr/>
    </dgm:pt>
    <dgm:pt modelId="{A78792CD-9938-4EA6-A6D4-DC7CF9ABF515}" type="pres">
      <dgm:prSet presAssocID="{C913FA77-863C-490F-B8BB-4D384B8B2462}" presName="arrow" presStyleLbl="node1" presStyleIdx="2" presStyleCnt="4"/>
      <dgm:spPr/>
    </dgm:pt>
    <dgm:pt modelId="{84D56CBA-4A20-4CCB-B670-0026CB982713}" type="pres">
      <dgm:prSet presAssocID="{C913FA77-863C-490F-B8BB-4D384B8B2462}" presName="descendantArrow" presStyleCnt="0"/>
      <dgm:spPr/>
    </dgm:pt>
    <dgm:pt modelId="{094A9428-C33C-4B15-9F85-BABD75CC6F43}" type="pres">
      <dgm:prSet presAssocID="{FCF92149-57E4-4E1B-AF5A-050C857E5D02}" presName="childTextArrow" presStyleLbl="fgAccFollowNode1" presStyleIdx="2" presStyleCnt="6">
        <dgm:presLayoutVars>
          <dgm:bulletEnabled val="1"/>
        </dgm:presLayoutVars>
      </dgm:prSet>
      <dgm:spPr/>
    </dgm:pt>
    <dgm:pt modelId="{21C712D6-DDB0-44E6-95F5-3AD7981FC03F}" type="pres">
      <dgm:prSet presAssocID="{C43A84FE-1D82-4654-824D-27A7CA8CBD35}" presName="childTextArrow" presStyleLbl="fgAccFollowNode1" presStyleIdx="3" presStyleCnt="6">
        <dgm:presLayoutVars>
          <dgm:bulletEnabled val="1"/>
        </dgm:presLayoutVars>
      </dgm:prSet>
      <dgm:spPr/>
    </dgm:pt>
    <dgm:pt modelId="{BD3F200E-B147-446B-945C-181372D53A8A}" type="pres">
      <dgm:prSet presAssocID="{49043B1E-2C5C-492F-848E-F211FDBD4D26}" presName="sp" presStyleCnt="0"/>
      <dgm:spPr/>
    </dgm:pt>
    <dgm:pt modelId="{78994C34-C3B0-4A52-B48E-9835D9169976}" type="pres">
      <dgm:prSet presAssocID="{D7C06218-7F10-4A92-86A9-11E661AC194F}" presName="arrowAndChildren" presStyleCnt="0"/>
      <dgm:spPr/>
    </dgm:pt>
    <dgm:pt modelId="{6474B293-BBF8-44E4-A4AE-2D572ED409E2}" type="pres">
      <dgm:prSet presAssocID="{D7C06218-7F10-4A92-86A9-11E661AC194F}" presName="parentTextArrow" presStyleLbl="node1" presStyleIdx="2" presStyleCnt="4"/>
      <dgm:spPr/>
    </dgm:pt>
    <dgm:pt modelId="{EB8D1B1E-C177-4700-8AAD-EC3B4F554D6C}" type="pres">
      <dgm:prSet presAssocID="{D7C06218-7F10-4A92-86A9-11E661AC194F}" presName="arrow" presStyleLbl="node1" presStyleIdx="3" presStyleCnt="4"/>
      <dgm:spPr/>
    </dgm:pt>
    <dgm:pt modelId="{8968A4D7-2B76-4347-963C-2829B2E6B9B9}" type="pres">
      <dgm:prSet presAssocID="{D7C06218-7F10-4A92-86A9-11E661AC194F}" presName="descendantArrow" presStyleCnt="0"/>
      <dgm:spPr/>
    </dgm:pt>
    <dgm:pt modelId="{62F7CCE4-DC6F-4114-A20D-E1E91EB183C5}" type="pres">
      <dgm:prSet presAssocID="{76792F0A-10E9-4B15-82DD-4101257A8321}" presName="childTextArrow" presStyleLbl="fgAccFollowNode1" presStyleIdx="4" presStyleCnt="6">
        <dgm:presLayoutVars>
          <dgm:bulletEnabled val="1"/>
        </dgm:presLayoutVars>
      </dgm:prSet>
      <dgm:spPr/>
    </dgm:pt>
    <dgm:pt modelId="{A801D270-504B-46DF-895F-8E7BCC4EF0B3}" type="pres">
      <dgm:prSet presAssocID="{83AB3E5F-E81A-4AC1-8F17-2B7DB6DC6946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F299700-C74D-8849-8BE8-BF0F90581CCA}" type="presOf" srcId="{ED761980-EECC-4001-AA93-D3F54C8C0936}" destId="{DB7F70EA-3E6A-4A3A-9193-8AFA826BB1F2}" srcOrd="1" destOrd="0" presId="urn:microsoft.com/office/officeart/2005/8/layout/process4"/>
    <dgm:cxn modelId="{6896470D-36E2-4911-9496-B3D5BD0C8C42}" srcId="{721CB9B4-B4A3-4EBF-89D7-083A455655F1}" destId="{ED761980-EECC-4001-AA93-D3F54C8C0936}" srcOrd="2" destOrd="0" parTransId="{84D494CB-908C-4B7A-A4EE-5A5B92D036A2}" sibTransId="{3C2671D6-990E-4F93-A99D-5FB073C9539D}"/>
    <dgm:cxn modelId="{B1E71312-8D6E-ED48-811B-65229A601B00}" type="presOf" srcId="{721CB9B4-B4A3-4EBF-89D7-083A455655F1}" destId="{9AD7DC36-C30A-42FB-9D25-8F488EA84F0B}" srcOrd="0" destOrd="0" presId="urn:microsoft.com/office/officeart/2005/8/layout/process4"/>
    <dgm:cxn modelId="{317A9A32-05EA-4DA8-92D3-A66EB0D5FF30}" srcId="{ED761980-EECC-4001-AA93-D3F54C8C0936}" destId="{A4508BE0-A2DF-45D1-A7E2-B8C265F231AA}" srcOrd="0" destOrd="0" parTransId="{7C056041-D6F0-4CE7-8A8E-B4FFA101C9CD}" sibTransId="{2C35E88F-6D21-4FF9-B644-2F20C0C1DA53}"/>
    <dgm:cxn modelId="{0DBA4C3C-88F7-B74B-B310-DD82F9CD4DFE}" type="presOf" srcId="{C43A84FE-1D82-4654-824D-27A7CA8CBD35}" destId="{21C712D6-DDB0-44E6-95F5-3AD7981FC03F}" srcOrd="0" destOrd="0" presId="urn:microsoft.com/office/officeart/2005/8/layout/process4"/>
    <dgm:cxn modelId="{3A76BF40-EFB3-46A7-8796-868E405DD3BF}" srcId="{ED761980-EECC-4001-AA93-D3F54C8C0936}" destId="{BA1D3D42-8B82-46EC-9D19-6C6CE43B2B6B}" srcOrd="1" destOrd="0" parTransId="{19AE9C49-4923-484C-ACA4-FDB412136586}" sibTransId="{8B5802CF-F4EB-4670-8F34-D17466311A09}"/>
    <dgm:cxn modelId="{E8398A43-AD99-354B-8764-E8BCD8F99ABC}" type="presOf" srcId="{83AB3E5F-E81A-4AC1-8F17-2B7DB6DC6946}" destId="{A801D270-504B-46DF-895F-8E7BCC4EF0B3}" srcOrd="0" destOrd="0" presId="urn:microsoft.com/office/officeart/2005/8/layout/process4"/>
    <dgm:cxn modelId="{933D7450-F746-3140-B2D8-C5DFEF771720}" type="presOf" srcId="{C913FA77-863C-490F-B8BB-4D384B8B2462}" destId="{0433A5D0-10F7-4B65-8A23-4326DA303EAE}" srcOrd="0" destOrd="0" presId="urn:microsoft.com/office/officeart/2005/8/layout/process4"/>
    <dgm:cxn modelId="{CF154159-F4AB-4E3F-A2A7-291D5B0DEA08}" srcId="{C913FA77-863C-490F-B8BB-4D384B8B2462}" destId="{C43A84FE-1D82-4654-824D-27A7CA8CBD35}" srcOrd="1" destOrd="0" parTransId="{08D61A72-7E95-402F-B10D-532FF48DB8DE}" sibTransId="{F8069236-E699-4873-A483-10348B61E0BC}"/>
    <dgm:cxn modelId="{A9DE246A-8A86-AA47-ABAD-F6F719A75A5E}" type="presOf" srcId="{D7C06218-7F10-4A92-86A9-11E661AC194F}" destId="{6474B293-BBF8-44E4-A4AE-2D572ED409E2}" srcOrd="0" destOrd="0" presId="urn:microsoft.com/office/officeart/2005/8/layout/process4"/>
    <dgm:cxn modelId="{18BDF16D-7033-4839-9E48-4346FE2052AE}" srcId="{721CB9B4-B4A3-4EBF-89D7-083A455655F1}" destId="{165B312F-4BEB-4157-9BA5-8E04A5B6CD49}" srcOrd="3" destOrd="0" parTransId="{2E0BA65B-31FF-46C3-95C2-861D28B57A79}" sibTransId="{1438E62C-F6A2-4B30-BB2A-6F10D12EBF78}"/>
    <dgm:cxn modelId="{E7AF6C72-A099-FD4A-B0B7-095FEF38030B}" type="presOf" srcId="{A4508BE0-A2DF-45D1-A7E2-B8C265F231AA}" destId="{52D46A91-098C-40DE-B43A-803B0D9010CE}" srcOrd="0" destOrd="0" presId="urn:microsoft.com/office/officeart/2005/8/layout/process4"/>
    <dgm:cxn modelId="{D0879C75-9C8E-E946-A976-627B6ED568CC}" type="presOf" srcId="{76792F0A-10E9-4B15-82DD-4101257A8321}" destId="{62F7CCE4-DC6F-4114-A20D-E1E91EB183C5}" srcOrd="0" destOrd="0" presId="urn:microsoft.com/office/officeart/2005/8/layout/process4"/>
    <dgm:cxn modelId="{B904757A-15B1-4258-A956-43878BCADD31}" srcId="{D7C06218-7F10-4A92-86A9-11E661AC194F}" destId="{83AB3E5F-E81A-4AC1-8F17-2B7DB6DC6946}" srcOrd="1" destOrd="0" parTransId="{C4428AF6-4A17-4D87-9DD5-B273BB024349}" sibTransId="{A96EA827-2381-419F-96FA-AC3850C2E706}"/>
    <dgm:cxn modelId="{79501984-1E56-2D44-9B0E-B9FFC8445564}" type="presOf" srcId="{C913FA77-863C-490F-B8BB-4D384B8B2462}" destId="{A78792CD-9938-4EA6-A6D4-DC7CF9ABF515}" srcOrd="1" destOrd="0" presId="urn:microsoft.com/office/officeart/2005/8/layout/process4"/>
    <dgm:cxn modelId="{AD60BE86-12A4-B24F-A179-A292B8DD2C32}" type="presOf" srcId="{FCF92149-57E4-4E1B-AF5A-050C857E5D02}" destId="{094A9428-C33C-4B15-9F85-BABD75CC6F43}" srcOrd="0" destOrd="0" presId="urn:microsoft.com/office/officeart/2005/8/layout/process4"/>
    <dgm:cxn modelId="{0EA1018F-DFD7-B34F-9A42-0FCC9DCB16F3}" type="presOf" srcId="{D7C06218-7F10-4A92-86A9-11E661AC194F}" destId="{EB8D1B1E-C177-4700-8AAD-EC3B4F554D6C}" srcOrd="1" destOrd="0" presId="urn:microsoft.com/office/officeart/2005/8/layout/process4"/>
    <dgm:cxn modelId="{9E647B9B-3364-4D38-9499-AB39EFA1B833}" srcId="{721CB9B4-B4A3-4EBF-89D7-083A455655F1}" destId="{C913FA77-863C-490F-B8BB-4D384B8B2462}" srcOrd="1" destOrd="0" parTransId="{517378D1-C051-4B86-8D73-2F714BFE252E}" sibTransId="{5D73313E-38C4-42FF-8CEE-E70C56DD44A8}"/>
    <dgm:cxn modelId="{4E36A49C-3A7E-AF4D-BD2B-C3CC349DA560}" type="presOf" srcId="{165B312F-4BEB-4157-9BA5-8E04A5B6CD49}" destId="{67DF448E-83C2-4553-AEE1-B6E3B5536E00}" srcOrd="0" destOrd="0" presId="urn:microsoft.com/office/officeart/2005/8/layout/process4"/>
    <dgm:cxn modelId="{9FC7D9A8-1423-DE45-B5DB-2605F194E953}" type="presOf" srcId="{BA1D3D42-8B82-46EC-9D19-6C6CE43B2B6B}" destId="{C0ED40DD-38EB-454D-AC9B-73588247EA07}" srcOrd="0" destOrd="0" presId="urn:microsoft.com/office/officeart/2005/8/layout/process4"/>
    <dgm:cxn modelId="{1F486AAA-53B5-4DC9-93C2-703B6E482983}" srcId="{C913FA77-863C-490F-B8BB-4D384B8B2462}" destId="{FCF92149-57E4-4E1B-AF5A-050C857E5D02}" srcOrd="0" destOrd="0" parTransId="{E917657C-0F62-4DA9-BA58-9ABCB8582AAD}" sibTransId="{91AEBD1D-D581-4C51-877D-269714BB6A23}"/>
    <dgm:cxn modelId="{A808A2BB-422E-499C-9F3D-E610BC701433}" srcId="{D7C06218-7F10-4A92-86A9-11E661AC194F}" destId="{76792F0A-10E9-4B15-82DD-4101257A8321}" srcOrd="0" destOrd="0" parTransId="{0DB2A6B5-A5FB-4A2D-B130-9B78C2CBF6C8}" sibTransId="{9C6FA00A-6806-4506-AF35-7C3BDD58927A}"/>
    <dgm:cxn modelId="{12A610F7-4CEA-7D48-A260-EA4E5BC676BE}" type="presOf" srcId="{ED761980-EECC-4001-AA93-D3F54C8C0936}" destId="{830423D1-DF5F-408B-9073-4DA0357E28CF}" srcOrd="0" destOrd="0" presId="urn:microsoft.com/office/officeart/2005/8/layout/process4"/>
    <dgm:cxn modelId="{F198D3F8-36F1-4DD6-AFF4-C851793A590A}" srcId="{721CB9B4-B4A3-4EBF-89D7-083A455655F1}" destId="{D7C06218-7F10-4A92-86A9-11E661AC194F}" srcOrd="0" destOrd="0" parTransId="{C0A6910A-9275-40BD-8041-8C56C88BAAA7}" sibTransId="{49043B1E-2C5C-492F-848E-F211FDBD4D26}"/>
    <dgm:cxn modelId="{05AA316B-F535-454A-80AF-1B77B8E63AB4}" type="presParOf" srcId="{9AD7DC36-C30A-42FB-9D25-8F488EA84F0B}" destId="{11E09F2C-6586-463A-AB99-61BD67907140}" srcOrd="0" destOrd="0" presId="urn:microsoft.com/office/officeart/2005/8/layout/process4"/>
    <dgm:cxn modelId="{D6D3E827-82C0-DA4A-B590-0EF70B8F001F}" type="presParOf" srcId="{11E09F2C-6586-463A-AB99-61BD67907140}" destId="{67DF448E-83C2-4553-AEE1-B6E3B5536E00}" srcOrd="0" destOrd="0" presId="urn:microsoft.com/office/officeart/2005/8/layout/process4"/>
    <dgm:cxn modelId="{802309B3-49E2-784B-9FD3-CA549B036EB8}" type="presParOf" srcId="{9AD7DC36-C30A-42FB-9D25-8F488EA84F0B}" destId="{4545146A-7622-4861-A129-181100FCCE4F}" srcOrd="1" destOrd="0" presId="urn:microsoft.com/office/officeart/2005/8/layout/process4"/>
    <dgm:cxn modelId="{11D53E22-B523-B747-AC95-FE8A52CF4623}" type="presParOf" srcId="{9AD7DC36-C30A-42FB-9D25-8F488EA84F0B}" destId="{4169131E-4CFC-48EF-AA7E-11B9DEA5D00B}" srcOrd="2" destOrd="0" presId="urn:microsoft.com/office/officeart/2005/8/layout/process4"/>
    <dgm:cxn modelId="{D0CDAF3B-AE95-9647-9A4E-8D01CEE721E6}" type="presParOf" srcId="{4169131E-4CFC-48EF-AA7E-11B9DEA5D00B}" destId="{830423D1-DF5F-408B-9073-4DA0357E28CF}" srcOrd="0" destOrd="0" presId="urn:microsoft.com/office/officeart/2005/8/layout/process4"/>
    <dgm:cxn modelId="{FA4C65AA-0284-C546-8D87-9B3A37F1C6A8}" type="presParOf" srcId="{4169131E-4CFC-48EF-AA7E-11B9DEA5D00B}" destId="{DB7F70EA-3E6A-4A3A-9193-8AFA826BB1F2}" srcOrd="1" destOrd="0" presId="urn:microsoft.com/office/officeart/2005/8/layout/process4"/>
    <dgm:cxn modelId="{8E43C35D-090F-4944-B0A7-97E68992503F}" type="presParOf" srcId="{4169131E-4CFC-48EF-AA7E-11B9DEA5D00B}" destId="{037F6F8C-354F-44DB-A99F-F9FB2DE41C6A}" srcOrd="2" destOrd="0" presId="urn:microsoft.com/office/officeart/2005/8/layout/process4"/>
    <dgm:cxn modelId="{3AB0E442-09DA-AE4A-84EE-B1233F998AF2}" type="presParOf" srcId="{037F6F8C-354F-44DB-A99F-F9FB2DE41C6A}" destId="{52D46A91-098C-40DE-B43A-803B0D9010CE}" srcOrd="0" destOrd="0" presId="urn:microsoft.com/office/officeart/2005/8/layout/process4"/>
    <dgm:cxn modelId="{47803A34-5396-E448-878D-15D30F17F4BE}" type="presParOf" srcId="{037F6F8C-354F-44DB-A99F-F9FB2DE41C6A}" destId="{C0ED40DD-38EB-454D-AC9B-73588247EA07}" srcOrd="1" destOrd="0" presId="urn:microsoft.com/office/officeart/2005/8/layout/process4"/>
    <dgm:cxn modelId="{D0F90A04-CEF5-E549-A28D-DFC38CC8B24A}" type="presParOf" srcId="{9AD7DC36-C30A-42FB-9D25-8F488EA84F0B}" destId="{81F50ECA-0B4E-4E11-A25B-A5138BA1B8D8}" srcOrd="3" destOrd="0" presId="urn:microsoft.com/office/officeart/2005/8/layout/process4"/>
    <dgm:cxn modelId="{CD37584D-1A24-D04F-AE68-15337A0B9163}" type="presParOf" srcId="{9AD7DC36-C30A-42FB-9D25-8F488EA84F0B}" destId="{F41A5C32-21F8-4E54-AC0E-E45D2EFC6A7C}" srcOrd="4" destOrd="0" presId="urn:microsoft.com/office/officeart/2005/8/layout/process4"/>
    <dgm:cxn modelId="{9566CC49-D045-7D40-8B8E-7521814E39B3}" type="presParOf" srcId="{F41A5C32-21F8-4E54-AC0E-E45D2EFC6A7C}" destId="{0433A5D0-10F7-4B65-8A23-4326DA303EAE}" srcOrd="0" destOrd="0" presId="urn:microsoft.com/office/officeart/2005/8/layout/process4"/>
    <dgm:cxn modelId="{227930DB-38DE-3940-B89D-A25DF9A547F8}" type="presParOf" srcId="{F41A5C32-21F8-4E54-AC0E-E45D2EFC6A7C}" destId="{A78792CD-9938-4EA6-A6D4-DC7CF9ABF515}" srcOrd="1" destOrd="0" presId="urn:microsoft.com/office/officeart/2005/8/layout/process4"/>
    <dgm:cxn modelId="{C1BA2E89-2D60-D04F-9DE5-58C147FA425E}" type="presParOf" srcId="{F41A5C32-21F8-4E54-AC0E-E45D2EFC6A7C}" destId="{84D56CBA-4A20-4CCB-B670-0026CB982713}" srcOrd="2" destOrd="0" presId="urn:microsoft.com/office/officeart/2005/8/layout/process4"/>
    <dgm:cxn modelId="{15E615D8-5612-2F48-B49F-6F7E962576AD}" type="presParOf" srcId="{84D56CBA-4A20-4CCB-B670-0026CB982713}" destId="{094A9428-C33C-4B15-9F85-BABD75CC6F43}" srcOrd="0" destOrd="0" presId="urn:microsoft.com/office/officeart/2005/8/layout/process4"/>
    <dgm:cxn modelId="{CF58376E-0276-9F45-BDAF-DDD658D713B4}" type="presParOf" srcId="{84D56CBA-4A20-4CCB-B670-0026CB982713}" destId="{21C712D6-DDB0-44E6-95F5-3AD7981FC03F}" srcOrd="1" destOrd="0" presId="urn:microsoft.com/office/officeart/2005/8/layout/process4"/>
    <dgm:cxn modelId="{C74B8F76-4639-9B4E-B40A-1F0C767C1584}" type="presParOf" srcId="{9AD7DC36-C30A-42FB-9D25-8F488EA84F0B}" destId="{BD3F200E-B147-446B-945C-181372D53A8A}" srcOrd="5" destOrd="0" presId="urn:microsoft.com/office/officeart/2005/8/layout/process4"/>
    <dgm:cxn modelId="{738CF03B-6672-EA45-A10F-DF6DBC8732C6}" type="presParOf" srcId="{9AD7DC36-C30A-42FB-9D25-8F488EA84F0B}" destId="{78994C34-C3B0-4A52-B48E-9835D9169976}" srcOrd="6" destOrd="0" presId="urn:microsoft.com/office/officeart/2005/8/layout/process4"/>
    <dgm:cxn modelId="{A60C005D-1C87-DC4A-8803-0C003CDD9C64}" type="presParOf" srcId="{78994C34-C3B0-4A52-B48E-9835D9169976}" destId="{6474B293-BBF8-44E4-A4AE-2D572ED409E2}" srcOrd="0" destOrd="0" presId="urn:microsoft.com/office/officeart/2005/8/layout/process4"/>
    <dgm:cxn modelId="{BB4A855A-9A27-3545-9E3C-9C6B25D3C079}" type="presParOf" srcId="{78994C34-C3B0-4A52-B48E-9835D9169976}" destId="{EB8D1B1E-C177-4700-8AAD-EC3B4F554D6C}" srcOrd="1" destOrd="0" presId="urn:microsoft.com/office/officeart/2005/8/layout/process4"/>
    <dgm:cxn modelId="{60109C02-0AE5-924F-B661-5EADDB2682E8}" type="presParOf" srcId="{78994C34-C3B0-4A52-B48E-9835D9169976}" destId="{8968A4D7-2B76-4347-963C-2829B2E6B9B9}" srcOrd="2" destOrd="0" presId="urn:microsoft.com/office/officeart/2005/8/layout/process4"/>
    <dgm:cxn modelId="{1368FAAA-60B1-7045-A590-7FCA374959EC}" type="presParOf" srcId="{8968A4D7-2B76-4347-963C-2829B2E6B9B9}" destId="{62F7CCE4-DC6F-4114-A20D-E1E91EB183C5}" srcOrd="0" destOrd="0" presId="urn:microsoft.com/office/officeart/2005/8/layout/process4"/>
    <dgm:cxn modelId="{AD481A8C-722E-3B44-A7DC-147C96EC6E96}" type="presParOf" srcId="{8968A4D7-2B76-4347-963C-2829B2E6B9B9}" destId="{A801D270-504B-46DF-895F-8E7BCC4EF0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E93885-21B8-404C-AD76-62A3018EC977}" type="doc">
      <dgm:prSet loTypeId="urn:microsoft.com/office/officeart/2005/8/layout/vList3" loCatId="picture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E656929-6D82-40AA-96CF-F18F64FA6BE7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Tom </a:t>
          </a:r>
          <a:r>
            <a:rPr lang="en-US" dirty="0" err="1">
              <a:latin typeface="Noteworthy Light" charset="0"/>
              <a:ea typeface="Noteworthy Light" charset="0"/>
              <a:cs typeface="Noteworthy Light" charset="0"/>
            </a:rPr>
            <a:t>Gearnan</a:t>
          </a:r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, MD, Associate DIO</a:t>
          </a:r>
        </a:p>
      </dgm:t>
    </dgm:pt>
    <dgm:pt modelId="{7305A906-F2FF-4A7F-8B1C-786A9400C658}" type="parTrans" cxnId="{1F3E27FD-92B9-4464-99D0-C39A34F0DB28}">
      <dgm:prSet/>
      <dgm:spPr/>
      <dgm:t>
        <a:bodyPr/>
        <a:lstStyle/>
        <a:p>
          <a:endParaRPr lang="en-US"/>
        </a:p>
      </dgm:t>
    </dgm:pt>
    <dgm:pt modelId="{D0CBE870-B310-4F60-8315-0190707613A0}" type="sibTrans" cxnId="{1F3E27FD-92B9-4464-99D0-C39A34F0DB28}">
      <dgm:prSet/>
      <dgm:spPr/>
      <dgm:t>
        <a:bodyPr/>
        <a:lstStyle/>
        <a:p>
          <a:endParaRPr lang="en-US"/>
        </a:p>
      </dgm:t>
    </dgm:pt>
    <dgm:pt modelId="{1EC75970-F7AC-45C1-A3EE-98BD3C538A8A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Annie Derthick, PhD, Academic APD</a:t>
          </a:r>
        </a:p>
      </dgm:t>
    </dgm:pt>
    <dgm:pt modelId="{EC40677B-20A7-4983-9BBF-658ABF42C642}" type="parTrans" cxnId="{001E52EF-E77D-472E-B6FD-5EAE3B643915}">
      <dgm:prSet/>
      <dgm:spPr/>
      <dgm:t>
        <a:bodyPr/>
        <a:lstStyle/>
        <a:p>
          <a:endParaRPr lang="en-US"/>
        </a:p>
      </dgm:t>
    </dgm:pt>
    <dgm:pt modelId="{F6CA81BF-F7D2-4C1A-84CC-8D456748F225}" type="sibTrans" cxnId="{001E52EF-E77D-472E-B6FD-5EAE3B643915}">
      <dgm:prSet/>
      <dgm:spPr/>
      <dgm:t>
        <a:bodyPr/>
        <a:lstStyle/>
        <a:p>
          <a:endParaRPr lang="en-US"/>
        </a:p>
      </dgm:t>
    </dgm:pt>
    <dgm:pt modelId="{FA1C1CE9-5A67-4F65-9A45-0C0A49A527E0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Kate Hoffman, DO, Program Director</a:t>
          </a:r>
        </a:p>
      </dgm:t>
    </dgm:pt>
    <dgm:pt modelId="{ABDB076C-766E-45AB-8CF6-F4EDD5F95E2B}" type="parTrans" cxnId="{4365BAD8-7936-4C0E-8712-2929CEC59824}">
      <dgm:prSet/>
      <dgm:spPr/>
      <dgm:t>
        <a:bodyPr/>
        <a:lstStyle/>
        <a:p>
          <a:endParaRPr lang="en-US"/>
        </a:p>
      </dgm:t>
    </dgm:pt>
    <dgm:pt modelId="{0B5FC4D7-FF0A-4FB9-8377-8CDB68AAAD70}" type="sibTrans" cxnId="{4365BAD8-7936-4C0E-8712-2929CEC59824}">
      <dgm:prSet/>
      <dgm:spPr/>
      <dgm:t>
        <a:bodyPr/>
        <a:lstStyle/>
        <a:p>
          <a:endParaRPr lang="en-US"/>
        </a:p>
      </dgm:t>
    </dgm:pt>
    <dgm:pt modelId="{1C628A73-2805-46AE-BE52-8CAAF244A7C7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Jim Jarvis, MD, DIO</a:t>
          </a:r>
        </a:p>
      </dgm:t>
    </dgm:pt>
    <dgm:pt modelId="{E2FC7427-8A78-4F90-9C60-9FC44E26DF6D}" type="parTrans" cxnId="{3C2F6DF7-103E-437A-AC78-242814257978}">
      <dgm:prSet/>
      <dgm:spPr/>
      <dgm:t>
        <a:bodyPr/>
        <a:lstStyle/>
        <a:p>
          <a:endParaRPr lang="en-US"/>
        </a:p>
      </dgm:t>
    </dgm:pt>
    <dgm:pt modelId="{DDD42F55-5A97-4087-8B3E-EF2613D5C7E4}" type="sibTrans" cxnId="{3C2F6DF7-103E-437A-AC78-242814257978}">
      <dgm:prSet/>
      <dgm:spPr/>
      <dgm:t>
        <a:bodyPr/>
        <a:lstStyle/>
        <a:p>
          <a:endParaRPr lang="en-US"/>
        </a:p>
      </dgm:t>
    </dgm:pt>
    <dgm:pt modelId="{475D0400-B22B-416E-9F84-959D37C33BDE}">
      <dgm:prSet phldr="0"/>
      <dgm:spPr/>
      <dgm:t>
        <a:bodyPr/>
        <a:lstStyle/>
        <a:p>
          <a:pPr rtl="0"/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Kalli </a:t>
          </a:r>
          <a:r>
            <a:rPr lang="en-US" dirty="0" err="1">
              <a:latin typeface="Noteworthy Light" charset="0"/>
              <a:ea typeface="Noteworthy Light" charset="0"/>
              <a:cs typeface="Noteworthy Light" charset="0"/>
            </a:rPr>
            <a:t>Varaklis</a:t>
          </a:r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, MD, DIO (PI)</a:t>
          </a:r>
        </a:p>
      </dgm:t>
    </dgm:pt>
    <dgm:pt modelId="{015B2F8A-57FF-4953-B045-28854CF6D6F5}" type="parTrans" cxnId="{E3F151D3-EA7A-4F3D-AB2E-B2802144FF87}">
      <dgm:prSet/>
      <dgm:spPr/>
      <dgm:t>
        <a:bodyPr/>
        <a:lstStyle/>
        <a:p>
          <a:endParaRPr lang="en-US"/>
        </a:p>
      </dgm:t>
    </dgm:pt>
    <dgm:pt modelId="{36E781FC-A215-43C4-AE3B-0F10ADBBEFC8}" type="sibTrans" cxnId="{E3F151D3-EA7A-4F3D-AB2E-B2802144FF87}">
      <dgm:prSet/>
      <dgm:spPr/>
      <dgm:t>
        <a:bodyPr/>
        <a:lstStyle/>
        <a:p>
          <a:endParaRPr lang="en-US"/>
        </a:p>
      </dgm:t>
    </dgm:pt>
    <dgm:pt modelId="{79A49B56-BC1D-4045-BD14-4D7D9F332100}" type="pres">
      <dgm:prSet presAssocID="{44E93885-21B8-404C-AD76-62A3018EC977}" presName="linearFlow" presStyleCnt="0">
        <dgm:presLayoutVars>
          <dgm:dir/>
          <dgm:resizeHandles val="exact"/>
        </dgm:presLayoutVars>
      </dgm:prSet>
      <dgm:spPr/>
    </dgm:pt>
    <dgm:pt modelId="{286C9104-F41D-4804-9B18-A86F3DD47435}" type="pres">
      <dgm:prSet presAssocID="{BE656929-6D82-40AA-96CF-F18F64FA6BE7}" presName="composite" presStyleCnt="0"/>
      <dgm:spPr/>
    </dgm:pt>
    <dgm:pt modelId="{DB187360-063B-47E6-BFCA-2108A661C16E}" type="pres">
      <dgm:prSet presAssocID="{BE656929-6D82-40AA-96CF-F18F64FA6BE7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A12A0D5D-9536-4962-AAEE-E24E45823C32}" type="pres">
      <dgm:prSet presAssocID="{BE656929-6D82-40AA-96CF-F18F64FA6BE7}" presName="txShp" presStyleLbl="node1" presStyleIdx="0" presStyleCnt="5">
        <dgm:presLayoutVars>
          <dgm:bulletEnabled val="1"/>
        </dgm:presLayoutVars>
      </dgm:prSet>
      <dgm:spPr/>
    </dgm:pt>
    <dgm:pt modelId="{F8B1D962-2966-4A33-857A-72C64D758BFB}" type="pres">
      <dgm:prSet presAssocID="{D0CBE870-B310-4F60-8315-0190707613A0}" presName="spacing" presStyleCnt="0"/>
      <dgm:spPr/>
    </dgm:pt>
    <dgm:pt modelId="{ECC5C14E-34F1-49E7-A3DB-945C049FAF76}" type="pres">
      <dgm:prSet presAssocID="{1EC75970-F7AC-45C1-A3EE-98BD3C538A8A}" presName="composite" presStyleCnt="0"/>
      <dgm:spPr/>
    </dgm:pt>
    <dgm:pt modelId="{553592B0-EA95-43D6-9761-0ED4F890273C}" type="pres">
      <dgm:prSet presAssocID="{1EC75970-F7AC-45C1-A3EE-98BD3C538A8A}" presName="imgShp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88F26126-38FF-46C1-AEBE-4AF463F7198E}" type="pres">
      <dgm:prSet presAssocID="{1EC75970-F7AC-45C1-A3EE-98BD3C538A8A}" presName="txShp" presStyleLbl="node1" presStyleIdx="1" presStyleCnt="5">
        <dgm:presLayoutVars>
          <dgm:bulletEnabled val="1"/>
        </dgm:presLayoutVars>
      </dgm:prSet>
      <dgm:spPr/>
    </dgm:pt>
    <dgm:pt modelId="{22186C34-8848-4D0C-B217-2A37868B4EB8}" type="pres">
      <dgm:prSet presAssocID="{F6CA81BF-F7D2-4C1A-84CC-8D456748F225}" presName="spacing" presStyleCnt="0"/>
      <dgm:spPr/>
    </dgm:pt>
    <dgm:pt modelId="{BDE3867D-C7E4-4FE6-8465-29A03305DEB8}" type="pres">
      <dgm:prSet presAssocID="{FA1C1CE9-5A67-4F65-9A45-0C0A49A527E0}" presName="composite" presStyleCnt="0"/>
      <dgm:spPr/>
    </dgm:pt>
    <dgm:pt modelId="{A15CA031-B4EB-46AC-86CD-93ABABF0DD21}" type="pres">
      <dgm:prSet presAssocID="{FA1C1CE9-5A67-4F65-9A45-0C0A49A527E0}" presName="imgShp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886AAE12-7A05-4002-AE6D-58821E7D3532}" type="pres">
      <dgm:prSet presAssocID="{FA1C1CE9-5A67-4F65-9A45-0C0A49A527E0}" presName="txShp" presStyleLbl="node1" presStyleIdx="2" presStyleCnt="5">
        <dgm:presLayoutVars>
          <dgm:bulletEnabled val="1"/>
        </dgm:presLayoutVars>
      </dgm:prSet>
      <dgm:spPr/>
    </dgm:pt>
    <dgm:pt modelId="{0D79A5A3-AE9E-4431-B019-EFCA0A333682}" type="pres">
      <dgm:prSet presAssocID="{0B5FC4D7-FF0A-4FB9-8377-8CDB68AAAD70}" presName="spacing" presStyleCnt="0"/>
      <dgm:spPr/>
    </dgm:pt>
    <dgm:pt modelId="{5E76BD4C-43FF-41F7-B4FD-874E397D14E1}" type="pres">
      <dgm:prSet presAssocID="{1C628A73-2805-46AE-BE52-8CAAF244A7C7}" presName="composite" presStyleCnt="0"/>
      <dgm:spPr/>
    </dgm:pt>
    <dgm:pt modelId="{778D41AA-0E2F-415E-B164-5FF2F09C1A19}" type="pres">
      <dgm:prSet presAssocID="{1C628A73-2805-46AE-BE52-8CAAF244A7C7}" presName="imgShp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534A404A-0091-4CC5-B623-867D612045A5}" type="pres">
      <dgm:prSet presAssocID="{1C628A73-2805-46AE-BE52-8CAAF244A7C7}" presName="txShp" presStyleLbl="node1" presStyleIdx="3" presStyleCnt="5">
        <dgm:presLayoutVars>
          <dgm:bulletEnabled val="1"/>
        </dgm:presLayoutVars>
      </dgm:prSet>
      <dgm:spPr/>
    </dgm:pt>
    <dgm:pt modelId="{D4EF0773-04B5-496D-97B0-14F9C63BA0E4}" type="pres">
      <dgm:prSet presAssocID="{DDD42F55-5A97-4087-8B3E-EF2613D5C7E4}" presName="spacing" presStyleCnt="0"/>
      <dgm:spPr/>
    </dgm:pt>
    <dgm:pt modelId="{07B57A6F-7419-4B33-BC38-D9DC24EFE0FE}" type="pres">
      <dgm:prSet presAssocID="{475D0400-B22B-416E-9F84-959D37C33BDE}" presName="composite" presStyleCnt="0"/>
      <dgm:spPr/>
    </dgm:pt>
    <dgm:pt modelId="{A1033AA0-D4D2-4AF3-A12B-1ABAE8BDD5B0}" type="pres">
      <dgm:prSet presAssocID="{475D0400-B22B-416E-9F84-959D37C33BDE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D33D1E1-8193-4B1E-ABD0-ABA460C62447}" type="pres">
      <dgm:prSet presAssocID="{475D0400-B22B-416E-9F84-959D37C33BDE}" presName="txShp" presStyleLbl="node1" presStyleIdx="4" presStyleCnt="5">
        <dgm:presLayoutVars>
          <dgm:bulletEnabled val="1"/>
        </dgm:presLayoutVars>
      </dgm:prSet>
      <dgm:spPr/>
    </dgm:pt>
  </dgm:ptLst>
  <dgm:cxnLst>
    <dgm:cxn modelId="{0043180E-44D4-42DA-8E08-0B37BD89BC62}" type="presOf" srcId="{475D0400-B22B-416E-9F84-959D37C33BDE}" destId="{8D33D1E1-8193-4B1E-ABD0-ABA460C62447}" srcOrd="0" destOrd="0" presId="urn:microsoft.com/office/officeart/2005/8/layout/vList3"/>
    <dgm:cxn modelId="{A036F127-7DBC-45F7-B3D8-D54D96C52A90}" type="presOf" srcId="{1EC75970-F7AC-45C1-A3EE-98BD3C538A8A}" destId="{88F26126-38FF-46C1-AEBE-4AF463F7198E}" srcOrd="0" destOrd="0" presId="urn:microsoft.com/office/officeart/2005/8/layout/vList3"/>
    <dgm:cxn modelId="{3E928551-831A-434D-BDC4-6804D82DF14D}" type="presOf" srcId="{FA1C1CE9-5A67-4F65-9A45-0C0A49A527E0}" destId="{886AAE12-7A05-4002-AE6D-58821E7D3532}" srcOrd="0" destOrd="0" presId="urn:microsoft.com/office/officeart/2005/8/layout/vList3"/>
    <dgm:cxn modelId="{38AB3D9E-210A-410D-94E9-E22F32F5DB06}" type="presOf" srcId="{44E93885-21B8-404C-AD76-62A3018EC977}" destId="{79A49B56-BC1D-4045-BD14-4D7D9F332100}" srcOrd="0" destOrd="0" presId="urn:microsoft.com/office/officeart/2005/8/layout/vList3"/>
    <dgm:cxn modelId="{84043AC4-D21E-421C-8E66-3551BE7B1656}" type="presOf" srcId="{1C628A73-2805-46AE-BE52-8CAAF244A7C7}" destId="{534A404A-0091-4CC5-B623-867D612045A5}" srcOrd="0" destOrd="0" presId="urn:microsoft.com/office/officeart/2005/8/layout/vList3"/>
    <dgm:cxn modelId="{E3F151D3-EA7A-4F3D-AB2E-B2802144FF87}" srcId="{44E93885-21B8-404C-AD76-62A3018EC977}" destId="{475D0400-B22B-416E-9F84-959D37C33BDE}" srcOrd="4" destOrd="0" parTransId="{015B2F8A-57FF-4953-B045-28854CF6D6F5}" sibTransId="{36E781FC-A215-43C4-AE3B-0F10ADBBEFC8}"/>
    <dgm:cxn modelId="{AB4C33D8-DEB5-435C-82E5-169B5363797E}" type="presOf" srcId="{BE656929-6D82-40AA-96CF-F18F64FA6BE7}" destId="{A12A0D5D-9536-4962-AAEE-E24E45823C32}" srcOrd="0" destOrd="0" presId="urn:microsoft.com/office/officeart/2005/8/layout/vList3"/>
    <dgm:cxn modelId="{4365BAD8-7936-4C0E-8712-2929CEC59824}" srcId="{44E93885-21B8-404C-AD76-62A3018EC977}" destId="{FA1C1CE9-5A67-4F65-9A45-0C0A49A527E0}" srcOrd="2" destOrd="0" parTransId="{ABDB076C-766E-45AB-8CF6-F4EDD5F95E2B}" sibTransId="{0B5FC4D7-FF0A-4FB9-8377-8CDB68AAAD70}"/>
    <dgm:cxn modelId="{001E52EF-E77D-472E-B6FD-5EAE3B643915}" srcId="{44E93885-21B8-404C-AD76-62A3018EC977}" destId="{1EC75970-F7AC-45C1-A3EE-98BD3C538A8A}" srcOrd="1" destOrd="0" parTransId="{EC40677B-20A7-4983-9BBF-658ABF42C642}" sibTransId="{F6CA81BF-F7D2-4C1A-84CC-8D456748F225}"/>
    <dgm:cxn modelId="{3C2F6DF7-103E-437A-AC78-242814257978}" srcId="{44E93885-21B8-404C-AD76-62A3018EC977}" destId="{1C628A73-2805-46AE-BE52-8CAAF244A7C7}" srcOrd="3" destOrd="0" parTransId="{E2FC7427-8A78-4F90-9C60-9FC44E26DF6D}" sibTransId="{DDD42F55-5A97-4087-8B3E-EF2613D5C7E4}"/>
    <dgm:cxn modelId="{1F3E27FD-92B9-4464-99D0-C39A34F0DB28}" srcId="{44E93885-21B8-404C-AD76-62A3018EC977}" destId="{BE656929-6D82-40AA-96CF-F18F64FA6BE7}" srcOrd="0" destOrd="0" parTransId="{7305A906-F2FF-4A7F-8B1C-786A9400C658}" sibTransId="{D0CBE870-B310-4F60-8315-0190707613A0}"/>
    <dgm:cxn modelId="{4E329F6D-802F-416C-B79C-775021E7A646}" type="presParOf" srcId="{79A49B56-BC1D-4045-BD14-4D7D9F332100}" destId="{286C9104-F41D-4804-9B18-A86F3DD47435}" srcOrd="0" destOrd="0" presId="urn:microsoft.com/office/officeart/2005/8/layout/vList3"/>
    <dgm:cxn modelId="{20EC4C57-779B-4761-BBA3-19FA5F14CE4E}" type="presParOf" srcId="{286C9104-F41D-4804-9B18-A86F3DD47435}" destId="{DB187360-063B-47E6-BFCA-2108A661C16E}" srcOrd="0" destOrd="0" presId="urn:microsoft.com/office/officeart/2005/8/layout/vList3"/>
    <dgm:cxn modelId="{D6E59E92-CB80-4E2B-A29B-AFBD02A664EC}" type="presParOf" srcId="{286C9104-F41D-4804-9B18-A86F3DD47435}" destId="{A12A0D5D-9536-4962-AAEE-E24E45823C32}" srcOrd="1" destOrd="0" presId="urn:microsoft.com/office/officeart/2005/8/layout/vList3"/>
    <dgm:cxn modelId="{2E35316A-840E-41EF-A52C-07A683CD3822}" type="presParOf" srcId="{79A49B56-BC1D-4045-BD14-4D7D9F332100}" destId="{F8B1D962-2966-4A33-857A-72C64D758BFB}" srcOrd="1" destOrd="0" presId="urn:microsoft.com/office/officeart/2005/8/layout/vList3"/>
    <dgm:cxn modelId="{22580C5B-FB02-416A-BEBA-1A574FFACC24}" type="presParOf" srcId="{79A49B56-BC1D-4045-BD14-4D7D9F332100}" destId="{ECC5C14E-34F1-49E7-A3DB-945C049FAF76}" srcOrd="2" destOrd="0" presId="urn:microsoft.com/office/officeart/2005/8/layout/vList3"/>
    <dgm:cxn modelId="{709F4520-8080-4D07-A4B9-F8B2A2833FD6}" type="presParOf" srcId="{ECC5C14E-34F1-49E7-A3DB-945C049FAF76}" destId="{553592B0-EA95-43D6-9761-0ED4F890273C}" srcOrd="0" destOrd="0" presId="urn:microsoft.com/office/officeart/2005/8/layout/vList3"/>
    <dgm:cxn modelId="{AA96C7FA-8197-4B43-82AD-063C908BBBB5}" type="presParOf" srcId="{ECC5C14E-34F1-49E7-A3DB-945C049FAF76}" destId="{88F26126-38FF-46C1-AEBE-4AF463F7198E}" srcOrd="1" destOrd="0" presId="urn:microsoft.com/office/officeart/2005/8/layout/vList3"/>
    <dgm:cxn modelId="{9F38D583-19B6-4531-A618-17FA76D5B7AC}" type="presParOf" srcId="{79A49B56-BC1D-4045-BD14-4D7D9F332100}" destId="{22186C34-8848-4D0C-B217-2A37868B4EB8}" srcOrd="3" destOrd="0" presId="urn:microsoft.com/office/officeart/2005/8/layout/vList3"/>
    <dgm:cxn modelId="{AE5131A7-2A87-4E03-A3CD-9AFA7014C459}" type="presParOf" srcId="{79A49B56-BC1D-4045-BD14-4D7D9F332100}" destId="{BDE3867D-C7E4-4FE6-8465-29A03305DEB8}" srcOrd="4" destOrd="0" presId="urn:microsoft.com/office/officeart/2005/8/layout/vList3"/>
    <dgm:cxn modelId="{A5CA3029-C43D-4AC5-86F0-A7DC14192A81}" type="presParOf" srcId="{BDE3867D-C7E4-4FE6-8465-29A03305DEB8}" destId="{A15CA031-B4EB-46AC-86CD-93ABABF0DD21}" srcOrd="0" destOrd="0" presId="urn:microsoft.com/office/officeart/2005/8/layout/vList3"/>
    <dgm:cxn modelId="{4F0A4161-8BD7-4F5D-81FE-06A1B7567E2B}" type="presParOf" srcId="{BDE3867D-C7E4-4FE6-8465-29A03305DEB8}" destId="{886AAE12-7A05-4002-AE6D-58821E7D3532}" srcOrd="1" destOrd="0" presId="urn:microsoft.com/office/officeart/2005/8/layout/vList3"/>
    <dgm:cxn modelId="{833E6C0A-E300-459E-85A2-F65843EC4765}" type="presParOf" srcId="{79A49B56-BC1D-4045-BD14-4D7D9F332100}" destId="{0D79A5A3-AE9E-4431-B019-EFCA0A333682}" srcOrd="5" destOrd="0" presId="urn:microsoft.com/office/officeart/2005/8/layout/vList3"/>
    <dgm:cxn modelId="{F106556C-C200-41D2-BD55-76237E06633D}" type="presParOf" srcId="{79A49B56-BC1D-4045-BD14-4D7D9F332100}" destId="{5E76BD4C-43FF-41F7-B4FD-874E397D14E1}" srcOrd="6" destOrd="0" presId="urn:microsoft.com/office/officeart/2005/8/layout/vList3"/>
    <dgm:cxn modelId="{023FAEC4-B7BF-416D-BAD8-2118AC1B2D0E}" type="presParOf" srcId="{5E76BD4C-43FF-41F7-B4FD-874E397D14E1}" destId="{778D41AA-0E2F-415E-B164-5FF2F09C1A19}" srcOrd="0" destOrd="0" presId="urn:microsoft.com/office/officeart/2005/8/layout/vList3"/>
    <dgm:cxn modelId="{3224F746-D808-41F3-B19B-545D2617A582}" type="presParOf" srcId="{5E76BD4C-43FF-41F7-B4FD-874E397D14E1}" destId="{534A404A-0091-4CC5-B623-867D612045A5}" srcOrd="1" destOrd="0" presId="urn:microsoft.com/office/officeart/2005/8/layout/vList3"/>
    <dgm:cxn modelId="{AA415844-0C82-4E76-968C-F92289BDBD95}" type="presParOf" srcId="{79A49B56-BC1D-4045-BD14-4D7D9F332100}" destId="{D4EF0773-04B5-496D-97B0-14F9C63BA0E4}" srcOrd="7" destOrd="0" presId="urn:microsoft.com/office/officeart/2005/8/layout/vList3"/>
    <dgm:cxn modelId="{46E27CF4-ABB3-428C-9BD6-34193E5AD4E2}" type="presParOf" srcId="{79A49B56-BC1D-4045-BD14-4D7D9F332100}" destId="{07B57A6F-7419-4B33-BC38-D9DC24EFE0FE}" srcOrd="8" destOrd="0" presId="urn:microsoft.com/office/officeart/2005/8/layout/vList3"/>
    <dgm:cxn modelId="{FC49C45E-56E8-4A7D-B77D-04636440BFA4}" type="presParOf" srcId="{07B57A6F-7419-4B33-BC38-D9DC24EFE0FE}" destId="{A1033AA0-D4D2-4AF3-A12B-1ABAE8BDD5B0}" srcOrd="0" destOrd="0" presId="urn:microsoft.com/office/officeart/2005/8/layout/vList3"/>
    <dgm:cxn modelId="{1A0730B3-0FAB-42F7-95F5-5B241CEF804A}" type="presParOf" srcId="{07B57A6F-7419-4B33-BC38-D9DC24EFE0FE}" destId="{8D33D1E1-8193-4B1E-ABD0-ABA460C624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1760CB-8C1D-480D-9687-C5B8691D7428}" type="doc">
      <dgm:prSet loTypeId="urn:microsoft.com/office/officeart/2011/layout/Tab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0EB3F09-78BD-446F-97AC-C706CFDF852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Create 4 Rural Rotation Sites</a:t>
          </a:r>
        </a:p>
      </dgm:t>
    </dgm:pt>
    <dgm:pt modelId="{2518212E-9335-4905-B93F-30976B3E16B4}" type="parTrans" cxnId="{A9771F2E-746D-402F-BF27-B458809829C1}">
      <dgm:prSet/>
      <dgm:spPr/>
      <dgm:t>
        <a:bodyPr/>
        <a:lstStyle/>
        <a:p>
          <a:endParaRPr lang="en-US"/>
        </a:p>
      </dgm:t>
    </dgm:pt>
    <dgm:pt modelId="{47FBBB37-2767-450B-BA42-46256B1DB50B}" type="sibTrans" cxnId="{A9771F2E-746D-402F-BF27-B458809829C1}">
      <dgm:prSet/>
      <dgm:spPr/>
      <dgm:t>
        <a:bodyPr/>
        <a:lstStyle/>
        <a:p>
          <a:endParaRPr lang="en-US"/>
        </a:p>
      </dgm:t>
    </dgm:pt>
    <dgm:pt modelId="{9F153326-14F4-40DF-8786-49762F94298C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Provide Quality Faculty Development</a:t>
          </a:r>
        </a:p>
      </dgm:t>
    </dgm:pt>
    <dgm:pt modelId="{3D2CB809-5828-4CAB-80EC-20516CCD8C2C}" type="parTrans" cxnId="{B45B536D-7F2A-49D2-9F63-02D5C09D07DD}">
      <dgm:prSet/>
      <dgm:spPr/>
      <dgm:t>
        <a:bodyPr/>
        <a:lstStyle/>
        <a:p>
          <a:endParaRPr lang="en-US"/>
        </a:p>
      </dgm:t>
    </dgm:pt>
    <dgm:pt modelId="{83B0F4C8-F811-4BA9-9F93-14ADDA016844}" type="sibTrans" cxnId="{B45B536D-7F2A-49D2-9F63-02D5C09D07DD}">
      <dgm:prSet/>
      <dgm:spPr/>
      <dgm:t>
        <a:bodyPr/>
        <a:lstStyle/>
        <a:p>
          <a:endParaRPr lang="en-US"/>
        </a:p>
      </dgm:t>
    </dgm:pt>
    <dgm:pt modelId="{1F5C60F2-DB1F-4729-8CC7-87017A959BA4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Create a State-Wide Learning Platform</a:t>
          </a:r>
        </a:p>
      </dgm:t>
    </dgm:pt>
    <dgm:pt modelId="{22797617-C995-4D16-8639-5E376F80B867}" type="parTrans" cxnId="{C617D607-6A9D-4E22-B3BD-7B7EA25ACF7F}">
      <dgm:prSet/>
      <dgm:spPr/>
      <dgm:t>
        <a:bodyPr/>
        <a:lstStyle/>
        <a:p>
          <a:endParaRPr lang="en-US"/>
        </a:p>
      </dgm:t>
    </dgm:pt>
    <dgm:pt modelId="{664A3E5C-47FF-4315-9367-645FDB083C14}" type="sibTrans" cxnId="{C617D607-6A9D-4E22-B3BD-7B7EA25ACF7F}">
      <dgm:prSet/>
      <dgm:spPr/>
      <dgm:t>
        <a:bodyPr/>
        <a:lstStyle/>
        <a:p>
          <a:endParaRPr lang="en-US"/>
        </a:p>
      </dgm:t>
    </dgm:pt>
    <dgm:pt modelId="{131A2005-56CB-450B-AA1E-DE20EC76A7E2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Develop and Host an Annual Conference</a:t>
          </a:r>
        </a:p>
      </dgm:t>
    </dgm:pt>
    <dgm:pt modelId="{B91609A9-7EEE-47A8-8BAF-2E2D192690D3}" type="parTrans" cxnId="{BFA65D80-BBDC-48D9-A365-B03B2C0A0CE8}">
      <dgm:prSet/>
      <dgm:spPr/>
      <dgm:t>
        <a:bodyPr/>
        <a:lstStyle/>
        <a:p>
          <a:endParaRPr lang="en-US"/>
        </a:p>
      </dgm:t>
    </dgm:pt>
    <dgm:pt modelId="{35F880E0-61BD-4915-844F-E421414BB924}" type="sibTrans" cxnId="{BFA65D80-BBDC-48D9-A365-B03B2C0A0CE8}">
      <dgm:prSet/>
      <dgm:spPr/>
      <dgm:t>
        <a:bodyPr/>
        <a:lstStyle/>
        <a:p>
          <a:endParaRPr lang="en-US"/>
        </a:p>
      </dgm:t>
    </dgm:pt>
    <dgm:pt modelId="{FAD9D779-6CD9-48C2-8BE4-AAED4F4DD23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Establish a Medical Student Pipeline</a:t>
          </a:r>
        </a:p>
      </dgm:t>
    </dgm:pt>
    <dgm:pt modelId="{E0812D98-88C0-463D-8B66-19231539C776}" type="parTrans" cxnId="{6AB8D65C-5447-4724-A7BB-209AA8FE6FD1}">
      <dgm:prSet/>
      <dgm:spPr/>
      <dgm:t>
        <a:bodyPr/>
        <a:lstStyle/>
        <a:p>
          <a:endParaRPr lang="en-US"/>
        </a:p>
      </dgm:t>
    </dgm:pt>
    <dgm:pt modelId="{ACED3C97-59A0-4E18-AA73-B248AA318BD1}" type="sibTrans" cxnId="{6AB8D65C-5447-4724-A7BB-209AA8FE6FD1}">
      <dgm:prSet/>
      <dgm:spPr/>
      <dgm:t>
        <a:bodyPr/>
        <a:lstStyle/>
        <a:p>
          <a:endParaRPr lang="en-US"/>
        </a:p>
      </dgm:t>
    </dgm:pt>
    <dgm:pt modelId="{6EB05EBF-D634-4051-AA62-1B2DC60C3F4B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AFBAED39-3881-41E5-AEE1-6E8F9B6CE22A}" type="parTrans" cxnId="{7214D9ED-AA10-487E-A6DA-57B7E0ABC935}">
      <dgm:prSet/>
      <dgm:spPr/>
      <dgm:t>
        <a:bodyPr/>
        <a:lstStyle/>
        <a:p>
          <a:endParaRPr lang="en-US"/>
        </a:p>
      </dgm:t>
    </dgm:pt>
    <dgm:pt modelId="{CDD19458-D6DD-4300-8658-568CF4B018CF}" type="sibTrans" cxnId="{7214D9ED-AA10-487E-A6DA-57B7E0ABC935}">
      <dgm:prSet/>
      <dgm:spPr/>
      <dgm:t>
        <a:bodyPr/>
        <a:lstStyle/>
        <a:p>
          <a:endParaRPr lang="en-US"/>
        </a:p>
      </dgm:t>
    </dgm:pt>
    <dgm:pt modelId="{0EE4A847-6FAC-4691-833A-84FE3FE06982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1CEA8915-2D1F-4CE7-9257-B9566C4A85EB}" type="parTrans" cxnId="{BF063712-70F9-4FA9-BA99-3E9BDEF0C714}">
      <dgm:prSet/>
      <dgm:spPr/>
      <dgm:t>
        <a:bodyPr/>
        <a:lstStyle/>
        <a:p>
          <a:endParaRPr lang="en-US"/>
        </a:p>
      </dgm:t>
    </dgm:pt>
    <dgm:pt modelId="{1767E7BA-7B86-4400-92DA-81F8F097E021}" type="sibTrans" cxnId="{BF063712-70F9-4FA9-BA99-3E9BDEF0C714}">
      <dgm:prSet/>
      <dgm:spPr/>
      <dgm:t>
        <a:bodyPr/>
        <a:lstStyle/>
        <a:p>
          <a:endParaRPr lang="en-US"/>
        </a:p>
      </dgm:t>
    </dgm:pt>
    <dgm:pt modelId="{A82CC3F0-294D-4CDC-9CA5-8D019CCA593B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A7563AB0-C0EC-4F6F-8659-D1BFB5A1B359}" type="parTrans" cxnId="{6BCC62B8-ACF1-4D36-8EC1-DDCDCC3D9D6E}">
      <dgm:prSet/>
      <dgm:spPr/>
      <dgm:t>
        <a:bodyPr/>
        <a:lstStyle/>
        <a:p>
          <a:endParaRPr lang="en-US"/>
        </a:p>
      </dgm:t>
    </dgm:pt>
    <dgm:pt modelId="{04614392-0066-45E6-B7AE-FE6A25FD281F}" type="sibTrans" cxnId="{6BCC62B8-ACF1-4D36-8EC1-DDCDCC3D9D6E}">
      <dgm:prSet/>
      <dgm:spPr/>
      <dgm:t>
        <a:bodyPr/>
        <a:lstStyle/>
        <a:p>
          <a:endParaRPr lang="en-US"/>
        </a:p>
      </dgm:t>
    </dgm:pt>
    <dgm:pt modelId="{C2E29FFB-08FD-46F6-AAE2-546D70EAB19C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3DE99F54-C261-4719-982C-82FDB35467DC}" type="parTrans" cxnId="{99DB52E8-0FE1-46B5-B2FF-4614CA1EB99B}">
      <dgm:prSet/>
      <dgm:spPr/>
      <dgm:t>
        <a:bodyPr/>
        <a:lstStyle/>
        <a:p>
          <a:endParaRPr lang="en-US"/>
        </a:p>
      </dgm:t>
    </dgm:pt>
    <dgm:pt modelId="{630A79E3-2F7B-4F73-90B6-DB33381E10F9}" type="sibTrans" cxnId="{99DB52E8-0FE1-46B5-B2FF-4614CA1EB99B}">
      <dgm:prSet/>
      <dgm:spPr/>
      <dgm:t>
        <a:bodyPr/>
        <a:lstStyle/>
        <a:p>
          <a:endParaRPr lang="en-US"/>
        </a:p>
      </dgm:t>
    </dgm:pt>
    <dgm:pt modelId="{D757650D-4377-48EE-A39F-EF0D09F4A949}">
      <dgm:prSet phldrT="[Text]"/>
      <dgm:spPr/>
      <dgm:t>
        <a:bodyPr/>
        <a:lstStyle/>
        <a:p>
          <a:endParaRPr lang="en-US" dirty="0">
            <a:latin typeface="Noteworthy Light" charset="0"/>
            <a:ea typeface="Noteworthy Light" charset="0"/>
            <a:cs typeface="Noteworthy Light" charset="0"/>
          </a:endParaRPr>
        </a:p>
      </dgm:t>
    </dgm:pt>
    <dgm:pt modelId="{E991510E-10A5-4358-9704-3A192020D34B}" type="parTrans" cxnId="{4EF5F552-E2BA-4D77-AA15-3E2EED908380}">
      <dgm:prSet/>
      <dgm:spPr/>
      <dgm:t>
        <a:bodyPr/>
        <a:lstStyle/>
        <a:p>
          <a:endParaRPr lang="en-US"/>
        </a:p>
      </dgm:t>
    </dgm:pt>
    <dgm:pt modelId="{F8282866-CCDA-403D-A637-B64344E3E48A}" type="sibTrans" cxnId="{4EF5F552-E2BA-4D77-AA15-3E2EED908380}">
      <dgm:prSet/>
      <dgm:spPr/>
      <dgm:t>
        <a:bodyPr/>
        <a:lstStyle/>
        <a:p>
          <a:endParaRPr lang="en-US"/>
        </a:p>
      </dgm:t>
    </dgm:pt>
    <dgm:pt modelId="{1ED4763F-D5F8-4169-81ED-6AB858DEA376}" type="pres">
      <dgm:prSet presAssocID="{7F1760CB-8C1D-480D-9687-C5B8691D742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F4E1A27-1761-4553-B980-7BBA6669B79A}" type="pres">
      <dgm:prSet presAssocID="{6EB05EBF-D634-4051-AA62-1B2DC60C3F4B}" presName="composite" presStyleCnt="0"/>
      <dgm:spPr/>
    </dgm:pt>
    <dgm:pt modelId="{533916C0-FEC7-4A90-A732-482262E90885}" type="pres">
      <dgm:prSet presAssocID="{6EB05EBF-D634-4051-AA62-1B2DC60C3F4B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196A63C-5CC3-44AC-AB40-028FC365108C}" type="pres">
      <dgm:prSet presAssocID="{6EB05EBF-D634-4051-AA62-1B2DC60C3F4B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ACC9223F-E898-4195-BCEE-154C92694707}" type="pres">
      <dgm:prSet presAssocID="{6EB05EBF-D634-4051-AA62-1B2DC60C3F4B}" presName="Accent" presStyleLbl="parChTrans1D1" presStyleIdx="0" presStyleCnt="5"/>
      <dgm:spPr/>
    </dgm:pt>
    <dgm:pt modelId="{5A857713-6719-4E60-9F04-D5BA537BDDFF}" type="pres">
      <dgm:prSet presAssocID="{CDD19458-D6DD-4300-8658-568CF4B018CF}" presName="sibTrans" presStyleCnt="0"/>
      <dgm:spPr/>
    </dgm:pt>
    <dgm:pt modelId="{A0921A57-7737-44AC-8245-EEA91C02CE1A}" type="pres">
      <dgm:prSet presAssocID="{0EE4A847-6FAC-4691-833A-84FE3FE06982}" presName="composite" presStyleCnt="0"/>
      <dgm:spPr/>
    </dgm:pt>
    <dgm:pt modelId="{FB42A321-8FFD-433A-A978-EE713D019C07}" type="pres">
      <dgm:prSet presAssocID="{0EE4A847-6FAC-4691-833A-84FE3FE06982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DEF6795-6ECB-423E-9DF0-61F6ACA7FDEB}" type="pres">
      <dgm:prSet presAssocID="{0EE4A847-6FAC-4691-833A-84FE3FE06982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F18246C9-6996-462E-A169-C6EF882EAFA2}" type="pres">
      <dgm:prSet presAssocID="{0EE4A847-6FAC-4691-833A-84FE3FE06982}" presName="Accent" presStyleLbl="parChTrans1D1" presStyleIdx="1" presStyleCnt="5"/>
      <dgm:spPr/>
    </dgm:pt>
    <dgm:pt modelId="{1088BEBA-DF37-4A74-9AED-F4E4964363F8}" type="pres">
      <dgm:prSet presAssocID="{1767E7BA-7B86-4400-92DA-81F8F097E021}" presName="sibTrans" presStyleCnt="0"/>
      <dgm:spPr/>
    </dgm:pt>
    <dgm:pt modelId="{C013681C-7F92-4442-A9E9-EC56E2662AAC}" type="pres">
      <dgm:prSet presAssocID="{A82CC3F0-294D-4CDC-9CA5-8D019CCA593B}" presName="composite" presStyleCnt="0"/>
      <dgm:spPr/>
    </dgm:pt>
    <dgm:pt modelId="{F6C1C274-DBD0-4D9D-801A-14B8DDAEB2CA}" type="pres">
      <dgm:prSet presAssocID="{A82CC3F0-294D-4CDC-9CA5-8D019CCA593B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AAA7BB7-CE5F-4140-8461-E4099D921654}" type="pres">
      <dgm:prSet presAssocID="{A82CC3F0-294D-4CDC-9CA5-8D019CCA593B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5EAE4814-1B06-41BF-ACF0-422D79E856AE}" type="pres">
      <dgm:prSet presAssocID="{A82CC3F0-294D-4CDC-9CA5-8D019CCA593B}" presName="Accent" presStyleLbl="parChTrans1D1" presStyleIdx="2" presStyleCnt="5"/>
      <dgm:spPr/>
    </dgm:pt>
    <dgm:pt modelId="{E71FF935-7210-4464-B75D-7050148AB424}" type="pres">
      <dgm:prSet presAssocID="{04614392-0066-45E6-B7AE-FE6A25FD281F}" presName="sibTrans" presStyleCnt="0"/>
      <dgm:spPr/>
    </dgm:pt>
    <dgm:pt modelId="{4A392BB8-89F2-4E17-A099-9EDE87A6D2F2}" type="pres">
      <dgm:prSet presAssocID="{C2E29FFB-08FD-46F6-AAE2-546D70EAB19C}" presName="composite" presStyleCnt="0"/>
      <dgm:spPr/>
    </dgm:pt>
    <dgm:pt modelId="{11F06538-43B0-4631-970F-6CAE28E4C1E4}" type="pres">
      <dgm:prSet presAssocID="{C2E29FFB-08FD-46F6-AAE2-546D70EAB19C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717E98F-995A-4BA1-8DC9-EFEDDA77D217}" type="pres">
      <dgm:prSet presAssocID="{C2E29FFB-08FD-46F6-AAE2-546D70EAB19C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9191BE0A-258E-4817-9540-A52E464AC563}" type="pres">
      <dgm:prSet presAssocID="{C2E29FFB-08FD-46F6-AAE2-546D70EAB19C}" presName="Accent" presStyleLbl="parChTrans1D1" presStyleIdx="3" presStyleCnt="5"/>
      <dgm:spPr/>
    </dgm:pt>
    <dgm:pt modelId="{790608EE-5266-4D21-AC33-B7278348BABC}" type="pres">
      <dgm:prSet presAssocID="{630A79E3-2F7B-4F73-90B6-DB33381E10F9}" presName="sibTrans" presStyleCnt="0"/>
      <dgm:spPr/>
    </dgm:pt>
    <dgm:pt modelId="{C8593FA8-F92D-421B-BBB6-2D1D0916FF9C}" type="pres">
      <dgm:prSet presAssocID="{D757650D-4377-48EE-A39F-EF0D09F4A949}" presName="composite" presStyleCnt="0"/>
      <dgm:spPr/>
    </dgm:pt>
    <dgm:pt modelId="{36891DDA-B0B3-483D-AD1C-92734118A8C0}" type="pres">
      <dgm:prSet presAssocID="{D757650D-4377-48EE-A39F-EF0D09F4A949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98B5B8E-12C2-443A-86EF-51DE348FA77A}" type="pres">
      <dgm:prSet presAssocID="{D757650D-4377-48EE-A39F-EF0D09F4A949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D6F575C1-9352-4B12-B9A0-9CDDE877B2DF}" type="pres">
      <dgm:prSet presAssocID="{D757650D-4377-48EE-A39F-EF0D09F4A949}" presName="Accent" presStyleLbl="parChTrans1D1" presStyleIdx="4" presStyleCnt="5"/>
      <dgm:spPr/>
    </dgm:pt>
  </dgm:ptLst>
  <dgm:cxnLst>
    <dgm:cxn modelId="{C617D607-6A9D-4E22-B3BD-7B7EA25ACF7F}" srcId="{A82CC3F0-294D-4CDC-9CA5-8D019CCA593B}" destId="{1F5C60F2-DB1F-4729-8CC7-87017A959BA4}" srcOrd="0" destOrd="0" parTransId="{22797617-C995-4D16-8639-5E376F80B867}" sibTransId="{664A3E5C-47FF-4315-9367-645FDB083C14}"/>
    <dgm:cxn modelId="{FB8FA70A-E86C-486B-AA19-44AA17DD8529}" type="presOf" srcId="{A82CC3F0-294D-4CDC-9CA5-8D019CCA593B}" destId="{1AAA7BB7-CE5F-4140-8461-E4099D921654}" srcOrd="0" destOrd="0" presId="urn:microsoft.com/office/officeart/2011/layout/TabList"/>
    <dgm:cxn modelId="{BF063712-70F9-4FA9-BA99-3E9BDEF0C714}" srcId="{7F1760CB-8C1D-480D-9687-C5B8691D7428}" destId="{0EE4A847-6FAC-4691-833A-84FE3FE06982}" srcOrd="1" destOrd="0" parTransId="{1CEA8915-2D1F-4CE7-9257-B9566C4A85EB}" sibTransId="{1767E7BA-7B86-4400-92DA-81F8F097E021}"/>
    <dgm:cxn modelId="{AE07D01F-0373-44E7-8D3C-49AB73819CFE}" type="presOf" srcId="{FAD9D779-6CD9-48C2-8BE4-AAED4F4DD236}" destId="{36891DDA-B0B3-483D-AD1C-92734118A8C0}" srcOrd="0" destOrd="0" presId="urn:microsoft.com/office/officeart/2011/layout/TabList"/>
    <dgm:cxn modelId="{8D097928-0A04-453F-B361-1DB476793760}" type="presOf" srcId="{131A2005-56CB-450B-AA1E-DE20EC76A7E2}" destId="{11F06538-43B0-4631-970F-6CAE28E4C1E4}" srcOrd="0" destOrd="0" presId="urn:microsoft.com/office/officeart/2011/layout/TabList"/>
    <dgm:cxn modelId="{4884CB28-1F44-484F-8CF1-9666A2732A7A}" type="presOf" srcId="{10EB3F09-78BD-446F-97AC-C706CFDF8526}" destId="{533916C0-FEC7-4A90-A732-482262E90885}" srcOrd="0" destOrd="0" presId="urn:microsoft.com/office/officeart/2011/layout/TabList"/>
    <dgm:cxn modelId="{A9771F2E-746D-402F-BF27-B458809829C1}" srcId="{6EB05EBF-D634-4051-AA62-1B2DC60C3F4B}" destId="{10EB3F09-78BD-446F-97AC-C706CFDF8526}" srcOrd="0" destOrd="0" parTransId="{2518212E-9335-4905-B93F-30976B3E16B4}" sibTransId="{47FBBB37-2767-450B-BA42-46256B1DB50B}"/>
    <dgm:cxn modelId="{AD35113B-6AC8-40CB-A56A-5E9590E963B3}" type="presOf" srcId="{D757650D-4377-48EE-A39F-EF0D09F4A949}" destId="{398B5B8E-12C2-443A-86EF-51DE348FA77A}" srcOrd="0" destOrd="0" presId="urn:microsoft.com/office/officeart/2011/layout/TabList"/>
    <dgm:cxn modelId="{F7890E49-1CC7-4D29-9574-D5183DE59E6E}" type="presOf" srcId="{7F1760CB-8C1D-480D-9687-C5B8691D7428}" destId="{1ED4763F-D5F8-4169-81ED-6AB858DEA376}" srcOrd="0" destOrd="0" presId="urn:microsoft.com/office/officeart/2011/layout/TabList"/>
    <dgm:cxn modelId="{4EF5F552-E2BA-4D77-AA15-3E2EED908380}" srcId="{7F1760CB-8C1D-480D-9687-C5B8691D7428}" destId="{D757650D-4377-48EE-A39F-EF0D09F4A949}" srcOrd="4" destOrd="0" parTransId="{E991510E-10A5-4358-9704-3A192020D34B}" sibTransId="{F8282866-CCDA-403D-A637-B64344E3E48A}"/>
    <dgm:cxn modelId="{04E0CD5A-1400-45B2-BE0C-92C43A2D7C6A}" type="presOf" srcId="{0EE4A847-6FAC-4691-833A-84FE3FE06982}" destId="{2DEF6795-6ECB-423E-9DF0-61F6ACA7FDEB}" srcOrd="0" destOrd="0" presId="urn:microsoft.com/office/officeart/2011/layout/TabList"/>
    <dgm:cxn modelId="{6AB8D65C-5447-4724-A7BB-209AA8FE6FD1}" srcId="{D757650D-4377-48EE-A39F-EF0D09F4A949}" destId="{FAD9D779-6CD9-48C2-8BE4-AAED4F4DD236}" srcOrd="0" destOrd="0" parTransId="{E0812D98-88C0-463D-8B66-19231539C776}" sibTransId="{ACED3C97-59A0-4E18-AA73-B248AA318BD1}"/>
    <dgm:cxn modelId="{2F596168-F3FE-4EBA-AFBA-0540684BDD3B}" type="presOf" srcId="{C2E29FFB-08FD-46F6-AAE2-546D70EAB19C}" destId="{F717E98F-995A-4BA1-8DC9-EFEDDA77D217}" srcOrd="0" destOrd="0" presId="urn:microsoft.com/office/officeart/2011/layout/TabList"/>
    <dgm:cxn modelId="{B45B536D-7F2A-49D2-9F63-02D5C09D07DD}" srcId="{0EE4A847-6FAC-4691-833A-84FE3FE06982}" destId="{9F153326-14F4-40DF-8786-49762F94298C}" srcOrd="0" destOrd="0" parTransId="{3D2CB809-5828-4CAB-80EC-20516CCD8C2C}" sibTransId="{83B0F4C8-F811-4BA9-9F93-14ADDA016844}"/>
    <dgm:cxn modelId="{A42E2077-7614-4829-9EF9-6F41E6F8FA90}" type="presOf" srcId="{1F5C60F2-DB1F-4729-8CC7-87017A959BA4}" destId="{F6C1C274-DBD0-4D9D-801A-14B8DDAEB2CA}" srcOrd="0" destOrd="0" presId="urn:microsoft.com/office/officeart/2011/layout/TabList"/>
    <dgm:cxn modelId="{BFA65D80-BBDC-48D9-A365-B03B2C0A0CE8}" srcId="{C2E29FFB-08FD-46F6-AAE2-546D70EAB19C}" destId="{131A2005-56CB-450B-AA1E-DE20EC76A7E2}" srcOrd="0" destOrd="0" parTransId="{B91609A9-7EEE-47A8-8BAF-2E2D192690D3}" sibTransId="{35F880E0-61BD-4915-844F-E421414BB924}"/>
    <dgm:cxn modelId="{46D5E494-FDE5-4612-9BB2-92EAFFDE1B13}" type="presOf" srcId="{6EB05EBF-D634-4051-AA62-1B2DC60C3F4B}" destId="{C196A63C-5CC3-44AC-AB40-028FC365108C}" srcOrd="0" destOrd="0" presId="urn:microsoft.com/office/officeart/2011/layout/TabList"/>
    <dgm:cxn modelId="{CE771AA2-DB34-4E8D-9FD9-B621A655C8E4}" type="presOf" srcId="{9F153326-14F4-40DF-8786-49762F94298C}" destId="{FB42A321-8FFD-433A-A978-EE713D019C07}" srcOrd="0" destOrd="0" presId="urn:microsoft.com/office/officeart/2011/layout/TabList"/>
    <dgm:cxn modelId="{6BCC62B8-ACF1-4D36-8EC1-DDCDCC3D9D6E}" srcId="{7F1760CB-8C1D-480D-9687-C5B8691D7428}" destId="{A82CC3F0-294D-4CDC-9CA5-8D019CCA593B}" srcOrd="2" destOrd="0" parTransId="{A7563AB0-C0EC-4F6F-8659-D1BFB5A1B359}" sibTransId="{04614392-0066-45E6-B7AE-FE6A25FD281F}"/>
    <dgm:cxn modelId="{99DB52E8-0FE1-46B5-B2FF-4614CA1EB99B}" srcId="{7F1760CB-8C1D-480D-9687-C5B8691D7428}" destId="{C2E29FFB-08FD-46F6-AAE2-546D70EAB19C}" srcOrd="3" destOrd="0" parTransId="{3DE99F54-C261-4719-982C-82FDB35467DC}" sibTransId="{630A79E3-2F7B-4F73-90B6-DB33381E10F9}"/>
    <dgm:cxn modelId="{7214D9ED-AA10-487E-A6DA-57B7E0ABC935}" srcId="{7F1760CB-8C1D-480D-9687-C5B8691D7428}" destId="{6EB05EBF-D634-4051-AA62-1B2DC60C3F4B}" srcOrd="0" destOrd="0" parTransId="{AFBAED39-3881-41E5-AEE1-6E8F9B6CE22A}" sibTransId="{CDD19458-D6DD-4300-8658-568CF4B018CF}"/>
    <dgm:cxn modelId="{EDC041A4-F5FF-4B1B-A1A2-4F0B7FAA3B14}" type="presParOf" srcId="{1ED4763F-D5F8-4169-81ED-6AB858DEA376}" destId="{5F4E1A27-1761-4553-B980-7BBA6669B79A}" srcOrd="0" destOrd="0" presId="urn:microsoft.com/office/officeart/2011/layout/TabList"/>
    <dgm:cxn modelId="{F8E5294C-898C-438A-B7EA-FEE03940CAED}" type="presParOf" srcId="{5F4E1A27-1761-4553-B980-7BBA6669B79A}" destId="{533916C0-FEC7-4A90-A732-482262E90885}" srcOrd="0" destOrd="0" presId="urn:microsoft.com/office/officeart/2011/layout/TabList"/>
    <dgm:cxn modelId="{194D9E94-6612-4852-BDF2-C933CCEA3C6E}" type="presParOf" srcId="{5F4E1A27-1761-4553-B980-7BBA6669B79A}" destId="{C196A63C-5CC3-44AC-AB40-028FC365108C}" srcOrd="1" destOrd="0" presId="urn:microsoft.com/office/officeart/2011/layout/TabList"/>
    <dgm:cxn modelId="{9D71716A-F48C-4CE2-AFE8-9456DB11D660}" type="presParOf" srcId="{5F4E1A27-1761-4553-B980-7BBA6669B79A}" destId="{ACC9223F-E898-4195-BCEE-154C92694707}" srcOrd="2" destOrd="0" presId="urn:microsoft.com/office/officeart/2011/layout/TabList"/>
    <dgm:cxn modelId="{9D9EFBFA-C9A0-42D8-8491-D57AAF0711F4}" type="presParOf" srcId="{1ED4763F-D5F8-4169-81ED-6AB858DEA376}" destId="{5A857713-6719-4E60-9F04-D5BA537BDDFF}" srcOrd="1" destOrd="0" presId="urn:microsoft.com/office/officeart/2011/layout/TabList"/>
    <dgm:cxn modelId="{9DCB108E-B5CC-4A41-87E2-E1F0A43E57B8}" type="presParOf" srcId="{1ED4763F-D5F8-4169-81ED-6AB858DEA376}" destId="{A0921A57-7737-44AC-8245-EEA91C02CE1A}" srcOrd="2" destOrd="0" presId="urn:microsoft.com/office/officeart/2011/layout/TabList"/>
    <dgm:cxn modelId="{60B868C3-87B6-4E33-9681-5F9177869CF5}" type="presParOf" srcId="{A0921A57-7737-44AC-8245-EEA91C02CE1A}" destId="{FB42A321-8FFD-433A-A978-EE713D019C07}" srcOrd="0" destOrd="0" presId="urn:microsoft.com/office/officeart/2011/layout/TabList"/>
    <dgm:cxn modelId="{2F4FB844-6A74-408D-8C1D-45F1233AC77D}" type="presParOf" srcId="{A0921A57-7737-44AC-8245-EEA91C02CE1A}" destId="{2DEF6795-6ECB-423E-9DF0-61F6ACA7FDEB}" srcOrd="1" destOrd="0" presId="urn:microsoft.com/office/officeart/2011/layout/TabList"/>
    <dgm:cxn modelId="{00FA0D87-21FC-4613-9769-F115F20BDD0C}" type="presParOf" srcId="{A0921A57-7737-44AC-8245-EEA91C02CE1A}" destId="{F18246C9-6996-462E-A169-C6EF882EAFA2}" srcOrd="2" destOrd="0" presId="urn:microsoft.com/office/officeart/2011/layout/TabList"/>
    <dgm:cxn modelId="{AE726526-C7FB-45B6-AE38-DB1D3699024E}" type="presParOf" srcId="{1ED4763F-D5F8-4169-81ED-6AB858DEA376}" destId="{1088BEBA-DF37-4A74-9AED-F4E4964363F8}" srcOrd="3" destOrd="0" presId="urn:microsoft.com/office/officeart/2011/layout/TabList"/>
    <dgm:cxn modelId="{3C90EE84-3FC0-4709-BA71-6A9BA513FDC7}" type="presParOf" srcId="{1ED4763F-D5F8-4169-81ED-6AB858DEA376}" destId="{C013681C-7F92-4442-A9E9-EC56E2662AAC}" srcOrd="4" destOrd="0" presId="urn:microsoft.com/office/officeart/2011/layout/TabList"/>
    <dgm:cxn modelId="{ED5FE10F-AD95-4D77-8167-035D939AF9D0}" type="presParOf" srcId="{C013681C-7F92-4442-A9E9-EC56E2662AAC}" destId="{F6C1C274-DBD0-4D9D-801A-14B8DDAEB2CA}" srcOrd="0" destOrd="0" presId="urn:microsoft.com/office/officeart/2011/layout/TabList"/>
    <dgm:cxn modelId="{32543BEF-F522-4559-9A33-A135D7142D84}" type="presParOf" srcId="{C013681C-7F92-4442-A9E9-EC56E2662AAC}" destId="{1AAA7BB7-CE5F-4140-8461-E4099D921654}" srcOrd="1" destOrd="0" presId="urn:microsoft.com/office/officeart/2011/layout/TabList"/>
    <dgm:cxn modelId="{B9FFFF1D-0716-4737-834F-BBAB03C0E2B2}" type="presParOf" srcId="{C013681C-7F92-4442-A9E9-EC56E2662AAC}" destId="{5EAE4814-1B06-41BF-ACF0-422D79E856AE}" srcOrd="2" destOrd="0" presId="urn:microsoft.com/office/officeart/2011/layout/TabList"/>
    <dgm:cxn modelId="{92C865EF-493D-4150-AD52-49FDC5690504}" type="presParOf" srcId="{1ED4763F-D5F8-4169-81ED-6AB858DEA376}" destId="{E71FF935-7210-4464-B75D-7050148AB424}" srcOrd="5" destOrd="0" presId="urn:microsoft.com/office/officeart/2011/layout/TabList"/>
    <dgm:cxn modelId="{7950A8A4-6978-4344-99B8-315E138F0B75}" type="presParOf" srcId="{1ED4763F-D5F8-4169-81ED-6AB858DEA376}" destId="{4A392BB8-89F2-4E17-A099-9EDE87A6D2F2}" srcOrd="6" destOrd="0" presId="urn:microsoft.com/office/officeart/2011/layout/TabList"/>
    <dgm:cxn modelId="{92AEA11E-C218-4E2D-83BC-9DD807356C24}" type="presParOf" srcId="{4A392BB8-89F2-4E17-A099-9EDE87A6D2F2}" destId="{11F06538-43B0-4631-970F-6CAE28E4C1E4}" srcOrd="0" destOrd="0" presId="urn:microsoft.com/office/officeart/2011/layout/TabList"/>
    <dgm:cxn modelId="{33971345-2BDC-4E58-971A-A83E58BC872B}" type="presParOf" srcId="{4A392BB8-89F2-4E17-A099-9EDE87A6D2F2}" destId="{F717E98F-995A-4BA1-8DC9-EFEDDA77D217}" srcOrd="1" destOrd="0" presId="urn:microsoft.com/office/officeart/2011/layout/TabList"/>
    <dgm:cxn modelId="{881151E2-6079-4132-86D3-FD3EC8F2BC71}" type="presParOf" srcId="{4A392BB8-89F2-4E17-A099-9EDE87A6D2F2}" destId="{9191BE0A-258E-4817-9540-A52E464AC563}" srcOrd="2" destOrd="0" presId="urn:microsoft.com/office/officeart/2011/layout/TabList"/>
    <dgm:cxn modelId="{99C19536-BFB9-4228-AC18-25BA8BC35436}" type="presParOf" srcId="{1ED4763F-D5F8-4169-81ED-6AB858DEA376}" destId="{790608EE-5266-4D21-AC33-B7278348BABC}" srcOrd="7" destOrd="0" presId="urn:microsoft.com/office/officeart/2011/layout/TabList"/>
    <dgm:cxn modelId="{0329BA2C-1464-41BC-924C-B5079D945781}" type="presParOf" srcId="{1ED4763F-D5F8-4169-81ED-6AB858DEA376}" destId="{C8593FA8-F92D-421B-BBB6-2D1D0916FF9C}" srcOrd="8" destOrd="0" presId="urn:microsoft.com/office/officeart/2011/layout/TabList"/>
    <dgm:cxn modelId="{75B9FAFD-E215-4254-AAAF-4F9EFDA798EE}" type="presParOf" srcId="{C8593FA8-F92D-421B-BBB6-2D1D0916FF9C}" destId="{36891DDA-B0B3-483D-AD1C-92734118A8C0}" srcOrd="0" destOrd="0" presId="urn:microsoft.com/office/officeart/2011/layout/TabList"/>
    <dgm:cxn modelId="{E820C4E4-2DAB-4F5A-8C51-24D9583BA0A9}" type="presParOf" srcId="{C8593FA8-F92D-421B-BBB6-2D1D0916FF9C}" destId="{398B5B8E-12C2-443A-86EF-51DE348FA77A}" srcOrd="1" destOrd="0" presId="urn:microsoft.com/office/officeart/2011/layout/TabList"/>
    <dgm:cxn modelId="{1B98840D-7790-4465-A24D-A1F7577C4101}" type="presParOf" srcId="{C8593FA8-F92D-421B-BBB6-2D1D0916FF9C}" destId="{D6F575C1-9352-4B12-B9A0-9CDDE877B2DF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DD45A9-503F-49D2-9322-3E0B8A64FC2B}" type="doc">
      <dgm:prSet loTypeId="urn:microsoft.com/office/officeart/2005/8/layout/vList5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854B3F2-F995-490A-826C-36A9FFF7CA2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Recruit from Within</a:t>
          </a:r>
        </a:p>
      </dgm:t>
    </dgm:pt>
    <dgm:pt modelId="{BB5F7B6B-10A3-4F2C-AD81-58CEEF492677}" type="parTrans" cxnId="{5A109BCC-D498-405A-B58F-0FB82845E4D0}">
      <dgm:prSet/>
      <dgm:spPr/>
      <dgm:t>
        <a:bodyPr/>
        <a:lstStyle/>
        <a:p>
          <a:endParaRPr lang="en-US"/>
        </a:p>
      </dgm:t>
    </dgm:pt>
    <dgm:pt modelId="{4B4B98BA-FD06-4721-87E2-AF4F83FD7391}" type="sibTrans" cxnId="{5A109BCC-D498-405A-B58F-0FB82845E4D0}">
      <dgm:prSet/>
      <dgm:spPr/>
      <dgm:t>
        <a:bodyPr/>
        <a:lstStyle/>
        <a:p>
          <a:endParaRPr lang="en-US"/>
        </a:p>
      </dgm:t>
    </dgm:pt>
    <dgm:pt modelId="{559794B9-4ACB-4F03-AEAD-7A3FC1386BB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&gt;5% of students are from rural areas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2,3</a:t>
          </a:r>
        </a:p>
      </dgm:t>
    </dgm:pt>
    <dgm:pt modelId="{684574A7-4CDD-4E48-8046-3174901CB5E9}" type="parTrans" cxnId="{35F662EE-B68E-437C-8B0E-745B93AAF081}">
      <dgm:prSet/>
      <dgm:spPr/>
      <dgm:t>
        <a:bodyPr/>
        <a:lstStyle/>
        <a:p>
          <a:endParaRPr lang="en-US"/>
        </a:p>
      </dgm:t>
    </dgm:pt>
    <dgm:pt modelId="{2338ED23-BC08-4525-A7B6-CF8513DA9659}" type="sibTrans" cxnId="{35F662EE-B68E-437C-8B0E-745B93AAF081}">
      <dgm:prSet/>
      <dgm:spPr/>
      <dgm:t>
        <a:bodyPr/>
        <a:lstStyle/>
        <a:p>
          <a:endParaRPr lang="en-US"/>
        </a:p>
      </dgm:t>
    </dgm:pt>
    <dgm:pt modelId="{C0125142-6BC3-4BB5-8D0B-CE23AD47F307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Beyond Clerkships</a:t>
          </a:r>
        </a:p>
      </dgm:t>
    </dgm:pt>
    <dgm:pt modelId="{2B23098E-19F4-44D9-9B07-8CD6DF5EDE4F}" type="parTrans" cxnId="{582FC038-82E6-4D19-8D34-380CA501D64C}">
      <dgm:prSet/>
      <dgm:spPr/>
      <dgm:t>
        <a:bodyPr/>
        <a:lstStyle/>
        <a:p>
          <a:endParaRPr lang="en-US"/>
        </a:p>
      </dgm:t>
    </dgm:pt>
    <dgm:pt modelId="{F4E9CF36-4B90-4C50-A333-96AA50B3F22F}" type="sibTrans" cxnId="{582FC038-82E6-4D19-8D34-380CA501D64C}">
      <dgm:prSet/>
      <dgm:spPr/>
      <dgm:t>
        <a:bodyPr/>
        <a:lstStyle/>
        <a:p>
          <a:endParaRPr lang="en-US"/>
        </a:p>
      </dgm:t>
    </dgm:pt>
    <dgm:pt modelId="{6B039522-4711-4CBF-B388-1A22C211637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Innovation is needed for those with “great potential for contributing to the health of rural communities”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4</a:t>
          </a:r>
        </a:p>
      </dgm:t>
    </dgm:pt>
    <dgm:pt modelId="{70FB6F47-DED5-4343-A498-ED21FADB0992}" type="parTrans" cxnId="{6F38509A-A5A5-4A86-9C03-9790A73A0161}">
      <dgm:prSet/>
      <dgm:spPr/>
      <dgm:t>
        <a:bodyPr/>
        <a:lstStyle/>
        <a:p>
          <a:endParaRPr lang="en-US"/>
        </a:p>
      </dgm:t>
    </dgm:pt>
    <dgm:pt modelId="{CBF432F4-BE09-4A6F-B5C8-373328FA9899}" type="sibTrans" cxnId="{6F38509A-A5A5-4A86-9C03-9790A73A0161}">
      <dgm:prSet/>
      <dgm:spPr/>
      <dgm:t>
        <a:bodyPr/>
        <a:lstStyle/>
        <a:p>
          <a:endParaRPr lang="en-US"/>
        </a:p>
      </dgm:t>
    </dgm:pt>
    <dgm:pt modelId="{AF5BEA0F-1481-4F16-B833-AB1AD120D02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Rural Communities Want More Than a Doctor</a:t>
          </a:r>
        </a:p>
      </dgm:t>
    </dgm:pt>
    <dgm:pt modelId="{D435C90E-34F4-49CF-B03F-DB3F19022921}" type="parTrans" cxnId="{D614184B-7002-41CC-A053-05C8C2E0F026}">
      <dgm:prSet/>
      <dgm:spPr/>
      <dgm:t>
        <a:bodyPr/>
        <a:lstStyle/>
        <a:p>
          <a:endParaRPr lang="en-US"/>
        </a:p>
      </dgm:t>
    </dgm:pt>
    <dgm:pt modelId="{316A75FC-EEAB-4E9C-9F7B-E40C1D8D98AA}" type="sibTrans" cxnId="{D614184B-7002-41CC-A053-05C8C2E0F026}">
      <dgm:prSet/>
      <dgm:spPr/>
      <dgm:t>
        <a:bodyPr/>
        <a:lstStyle/>
        <a:p>
          <a:endParaRPr lang="en-US"/>
        </a:p>
      </dgm:t>
    </dgm:pt>
    <dgm:pt modelId="{C6955CE6-47BB-49D6-89B2-E4B5475EEFC5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They are asking for providers to integrate into the fabric of their lives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4,5</a:t>
          </a:r>
        </a:p>
      </dgm:t>
    </dgm:pt>
    <dgm:pt modelId="{549F9ABC-70CF-4A18-9635-C07083B6AD12}" type="parTrans" cxnId="{4D73F6D4-24D8-461E-83A6-659A0DC2B2BD}">
      <dgm:prSet/>
      <dgm:spPr/>
      <dgm:t>
        <a:bodyPr/>
        <a:lstStyle/>
        <a:p>
          <a:endParaRPr lang="en-US"/>
        </a:p>
      </dgm:t>
    </dgm:pt>
    <dgm:pt modelId="{6BF36423-53B4-4ACD-8B5C-7DF7DAC05A12}" type="sibTrans" cxnId="{4D73F6D4-24D8-461E-83A6-659A0DC2B2BD}">
      <dgm:prSet/>
      <dgm:spPr/>
      <dgm:t>
        <a:bodyPr/>
        <a:lstStyle/>
        <a:p>
          <a:endParaRPr lang="en-US"/>
        </a:p>
      </dgm:t>
    </dgm:pt>
    <dgm:pt modelId="{DAA92ED5-57FD-4EE3-A5D1-3E077D80AA8C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Importance of Advocacy Education</a:t>
          </a:r>
        </a:p>
      </dgm:t>
    </dgm:pt>
    <dgm:pt modelId="{340DEDAD-5BDD-4099-9D92-C9E7BD7DFFBF}" type="parTrans" cxnId="{57B25567-2F2B-4A37-A4F7-406EE959A9FE}">
      <dgm:prSet/>
      <dgm:spPr/>
      <dgm:t>
        <a:bodyPr/>
        <a:lstStyle/>
        <a:p>
          <a:endParaRPr lang="en-US"/>
        </a:p>
      </dgm:t>
    </dgm:pt>
    <dgm:pt modelId="{E694086E-11A1-4702-A563-1EF1750A0FCE}" type="sibTrans" cxnId="{57B25567-2F2B-4A37-A4F7-406EE959A9FE}">
      <dgm:prSet/>
      <dgm:spPr/>
      <dgm:t>
        <a:bodyPr/>
        <a:lstStyle/>
        <a:p>
          <a:endParaRPr lang="en-US"/>
        </a:p>
      </dgm:t>
    </dgm:pt>
    <dgm:pt modelId="{29282F76-8FC6-4302-9D34-27B78BBF5C44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Primary care is strategically positioned to be agents of change, yet medical students report feeling underprepared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6,7</a:t>
          </a:r>
        </a:p>
      </dgm:t>
    </dgm:pt>
    <dgm:pt modelId="{F80B75E7-6F79-40E9-AE5A-264716CF25E7}" type="parTrans" cxnId="{420C3A8F-A93C-4B1D-8FCD-ED84BEE9F588}">
      <dgm:prSet/>
      <dgm:spPr/>
      <dgm:t>
        <a:bodyPr/>
        <a:lstStyle/>
        <a:p>
          <a:endParaRPr lang="en-US"/>
        </a:p>
      </dgm:t>
    </dgm:pt>
    <dgm:pt modelId="{AE915E4B-A960-45DC-A23C-022079991E06}" type="sibTrans" cxnId="{420C3A8F-A93C-4B1D-8FCD-ED84BEE9F588}">
      <dgm:prSet/>
      <dgm:spPr/>
      <dgm:t>
        <a:bodyPr/>
        <a:lstStyle/>
        <a:p>
          <a:endParaRPr lang="en-US"/>
        </a:p>
      </dgm:t>
    </dgm:pt>
    <dgm:pt modelId="{F435C214-98E6-CC45-96D9-5010EF4478EC}" type="pres">
      <dgm:prSet presAssocID="{2DDD45A9-503F-49D2-9322-3E0B8A64FC2B}" presName="Name0" presStyleCnt="0">
        <dgm:presLayoutVars>
          <dgm:dir/>
          <dgm:animLvl val="lvl"/>
          <dgm:resizeHandles val="exact"/>
        </dgm:presLayoutVars>
      </dgm:prSet>
      <dgm:spPr/>
    </dgm:pt>
    <dgm:pt modelId="{DA1488B6-6F68-9743-91B9-F0EAE3CC4721}" type="pres">
      <dgm:prSet presAssocID="{4854B3F2-F995-490A-826C-36A9FFF7CA2E}" presName="linNode" presStyleCnt="0"/>
      <dgm:spPr/>
    </dgm:pt>
    <dgm:pt modelId="{841C3F8C-3F08-D843-9394-DE07DFEF39C0}" type="pres">
      <dgm:prSet presAssocID="{4854B3F2-F995-490A-826C-36A9FFF7CA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2A4863B-0DAA-C146-94C6-7A3D074032AD}" type="pres">
      <dgm:prSet presAssocID="{4854B3F2-F995-490A-826C-36A9FFF7CA2E}" presName="descendantText" presStyleLbl="alignAccFollowNode1" presStyleIdx="0" presStyleCnt="4">
        <dgm:presLayoutVars>
          <dgm:bulletEnabled val="1"/>
        </dgm:presLayoutVars>
      </dgm:prSet>
      <dgm:spPr/>
    </dgm:pt>
    <dgm:pt modelId="{2790C65C-2F3B-AF47-8F08-5EE872C609B2}" type="pres">
      <dgm:prSet presAssocID="{4B4B98BA-FD06-4721-87E2-AF4F83FD7391}" presName="sp" presStyleCnt="0"/>
      <dgm:spPr/>
    </dgm:pt>
    <dgm:pt modelId="{DD36B4EE-BC37-B74C-9F72-D2A9289A1742}" type="pres">
      <dgm:prSet presAssocID="{C0125142-6BC3-4BB5-8D0B-CE23AD47F307}" presName="linNode" presStyleCnt="0"/>
      <dgm:spPr/>
    </dgm:pt>
    <dgm:pt modelId="{CE36390E-70F6-4343-9C5E-00ED7BDA0C2A}" type="pres">
      <dgm:prSet presAssocID="{C0125142-6BC3-4BB5-8D0B-CE23AD47F30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5E0995C-3310-674C-814E-E0C415581BB2}" type="pres">
      <dgm:prSet presAssocID="{C0125142-6BC3-4BB5-8D0B-CE23AD47F307}" presName="descendantText" presStyleLbl="alignAccFollowNode1" presStyleIdx="1" presStyleCnt="4">
        <dgm:presLayoutVars>
          <dgm:bulletEnabled val="1"/>
        </dgm:presLayoutVars>
      </dgm:prSet>
      <dgm:spPr/>
    </dgm:pt>
    <dgm:pt modelId="{B6103B6B-2624-6945-8EAD-72895742F716}" type="pres">
      <dgm:prSet presAssocID="{F4E9CF36-4B90-4C50-A333-96AA50B3F22F}" presName="sp" presStyleCnt="0"/>
      <dgm:spPr/>
    </dgm:pt>
    <dgm:pt modelId="{6E235FCF-C93F-6044-BF6E-4C92F45B361D}" type="pres">
      <dgm:prSet presAssocID="{AF5BEA0F-1481-4F16-B833-AB1AD120D026}" presName="linNode" presStyleCnt="0"/>
      <dgm:spPr/>
    </dgm:pt>
    <dgm:pt modelId="{45BD635F-32A6-7F4E-89BD-D8496DC28390}" type="pres">
      <dgm:prSet presAssocID="{AF5BEA0F-1481-4F16-B833-AB1AD120D02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434C249-56DD-0242-9890-7B87A3091138}" type="pres">
      <dgm:prSet presAssocID="{AF5BEA0F-1481-4F16-B833-AB1AD120D026}" presName="descendantText" presStyleLbl="alignAccFollowNode1" presStyleIdx="2" presStyleCnt="4">
        <dgm:presLayoutVars>
          <dgm:bulletEnabled val="1"/>
        </dgm:presLayoutVars>
      </dgm:prSet>
      <dgm:spPr/>
    </dgm:pt>
    <dgm:pt modelId="{941E0F1B-CE67-114D-936E-30B08FCA69EE}" type="pres">
      <dgm:prSet presAssocID="{316A75FC-EEAB-4E9C-9F7B-E40C1D8D98AA}" presName="sp" presStyleCnt="0"/>
      <dgm:spPr/>
    </dgm:pt>
    <dgm:pt modelId="{09A93933-A92E-6348-86E8-CAD332B3180E}" type="pres">
      <dgm:prSet presAssocID="{DAA92ED5-57FD-4EE3-A5D1-3E077D80AA8C}" presName="linNode" presStyleCnt="0"/>
      <dgm:spPr/>
    </dgm:pt>
    <dgm:pt modelId="{7B300845-480D-0441-975D-0C0EA27ABF4F}" type="pres">
      <dgm:prSet presAssocID="{DAA92ED5-57FD-4EE3-A5D1-3E077D80AA8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271C39C-92C6-374C-9206-29597F3987FD}" type="pres">
      <dgm:prSet presAssocID="{DAA92ED5-57FD-4EE3-A5D1-3E077D80AA8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A9A4134-26DA-404B-AC69-A64EFF9FFE9E}" type="presOf" srcId="{559794B9-4ACB-4F03-AEAD-7A3FC1386BB9}" destId="{92A4863B-0DAA-C146-94C6-7A3D074032AD}" srcOrd="0" destOrd="0" presId="urn:microsoft.com/office/officeart/2005/8/layout/vList5"/>
    <dgm:cxn modelId="{C9D29B36-B3DC-1940-B871-25D788FE757D}" type="presOf" srcId="{4854B3F2-F995-490A-826C-36A9FFF7CA2E}" destId="{841C3F8C-3F08-D843-9394-DE07DFEF39C0}" srcOrd="0" destOrd="0" presId="urn:microsoft.com/office/officeart/2005/8/layout/vList5"/>
    <dgm:cxn modelId="{582FC038-82E6-4D19-8D34-380CA501D64C}" srcId="{2DDD45A9-503F-49D2-9322-3E0B8A64FC2B}" destId="{C0125142-6BC3-4BB5-8D0B-CE23AD47F307}" srcOrd="1" destOrd="0" parTransId="{2B23098E-19F4-44D9-9B07-8CD6DF5EDE4F}" sibTransId="{F4E9CF36-4B90-4C50-A333-96AA50B3F22F}"/>
    <dgm:cxn modelId="{D614184B-7002-41CC-A053-05C8C2E0F026}" srcId="{2DDD45A9-503F-49D2-9322-3E0B8A64FC2B}" destId="{AF5BEA0F-1481-4F16-B833-AB1AD120D026}" srcOrd="2" destOrd="0" parTransId="{D435C90E-34F4-49CF-B03F-DB3F19022921}" sibTransId="{316A75FC-EEAB-4E9C-9F7B-E40C1D8D98AA}"/>
    <dgm:cxn modelId="{57B25567-2F2B-4A37-A4F7-406EE959A9FE}" srcId="{2DDD45A9-503F-49D2-9322-3E0B8A64FC2B}" destId="{DAA92ED5-57FD-4EE3-A5D1-3E077D80AA8C}" srcOrd="3" destOrd="0" parTransId="{340DEDAD-5BDD-4099-9D92-C9E7BD7DFFBF}" sibTransId="{E694086E-11A1-4702-A563-1EF1750A0FCE}"/>
    <dgm:cxn modelId="{F3B54A74-AC39-E440-82EE-D85188D4D95A}" type="presOf" srcId="{29282F76-8FC6-4302-9D34-27B78BBF5C44}" destId="{3271C39C-92C6-374C-9206-29597F3987FD}" srcOrd="0" destOrd="0" presId="urn:microsoft.com/office/officeart/2005/8/layout/vList5"/>
    <dgm:cxn modelId="{420C3A8F-A93C-4B1D-8FCD-ED84BEE9F588}" srcId="{DAA92ED5-57FD-4EE3-A5D1-3E077D80AA8C}" destId="{29282F76-8FC6-4302-9D34-27B78BBF5C44}" srcOrd="0" destOrd="0" parTransId="{F80B75E7-6F79-40E9-AE5A-264716CF25E7}" sibTransId="{AE915E4B-A960-45DC-A23C-022079991E06}"/>
    <dgm:cxn modelId="{EF9EE096-DA41-D045-94DE-6D05EF96C03C}" type="presOf" srcId="{C0125142-6BC3-4BB5-8D0B-CE23AD47F307}" destId="{CE36390E-70F6-4343-9C5E-00ED7BDA0C2A}" srcOrd="0" destOrd="0" presId="urn:microsoft.com/office/officeart/2005/8/layout/vList5"/>
    <dgm:cxn modelId="{6F38509A-A5A5-4A86-9C03-9790A73A0161}" srcId="{C0125142-6BC3-4BB5-8D0B-CE23AD47F307}" destId="{6B039522-4711-4CBF-B388-1A22C2116379}" srcOrd="0" destOrd="0" parTransId="{70FB6F47-DED5-4343-A498-ED21FADB0992}" sibTransId="{CBF432F4-BE09-4A6F-B5C8-373328FA9899}"/>
    <dgm:cxn modelId="{E9CBD4A3-344D-3443-8993-C5CA0FAD8BB6}" type="presOf" srcId="{DAA92ED5-57FD-4EE3-A5D1-3E077D80AA8C}" destId="{7B300845-480D-0441-975D-0C0EA27ABF4F}" srcOrd="0" destOrd="0" presId="urn:microsoft.com/office/officeart/2005/8/layout/vList5"/>
    <dgm:cxn modelId="{A016C0BA-466D-1C40-AAC9-5A928B2746D3}" type="presOf" srcId="{2DDD45A9-503F-49D2-9322-3E0B8A64FC2B}" destId="{F435C214-98E6-CC45-96D9-5010EF4478EC}" srcOrd="0" destOrd="0" presId="urn:microsoft.com/office/officeart/2005/8/layout/vList5"/>
    <dgm:cxn modelId="{5A109BCC-D498-405A-B58F-0FB82845E4D0}" srcId="{2DDD45A9-503F-49D2-9322-3E0B8A64FC2B}" destId="{4854B3F2-F995-490A-826C-36A9FFF7CA2E}" srcOrd="0" destOrd="0" parTransId="{BB5F7B6B-10A3-4F2C-AD81-58CEEF492677}" sibTransId="{4B4B98BA-FD06-4721-87E2-AF4F83FD7391}"/>
    <dgm:cxn modelId="{4D73F6D4-24D8-461E-83A6-659A0DC2B2BD}" srcId="{AF5BEA0F-1481-4F16-B833-AB1AD120D026}" destId="{C6955CE6-47BB-49D6-89B2-E4B5475EEFC5}" srcOrd="0" destOrd="0" parTransId="{549F9ABC-70CF-4A18-9635-C07083B6AD12}" sibTransId="{6BF36423-53B4-4ACD-8B5C-7DF7DAC05A12}"/>
    <dgm:cxn modelId="{29AD38D9-0AA5-A543-8802-5C48A2B6116F}" type="presOf" srcId="{6B039522-4711-4CBF-B388-1A22C2116379}" destId="{45E0995C-3310-674C-814E-E0C415581BB2}" srcOrd="0" destOrd="0" presId="urn:microsoft.com/office/officeart/2005/8/layout/vList5"/>
    <dgm:cxn modelId="{91476DDF-6903-CC41-9369-00FE626F6B46}" type="presOf" srcId="{C6955CE6-47BB-49D6-89B2-E4B5475EEFC5}" destId="{1434C249-56DD-0242-9890-7B87A3091138}" srcOrd="0" destOrd="0" presId="urn:microsoft.com/office/officeart/2005/8/layout/vList5"/>
    <dgm:cxn modelId="{2D41F3E8-A582-9948-B8FF-6029B6975211}" type="presOf" srcId="{AF5BEA0F-1481-4F16-B833-AB1AD120D026}" destId="{45BD635F-32A6-7F4E-89BD-D8496DC28390}" srcOrd="0" destOrd="0" presId="urn:microsoft.com/office/officeart/2005/8/layout/vList5"/>
    <dgm:cxn modelId="{35F662EE-B68E-437C-8B0E-745B93AAF081}" srcId="{4854B3F2-F995-490A-826C-36A9FFF7CA2E}" destId="{559794B9-4ACB-4F03-AEAD-7A3FC1386BB9}" srcOrd="0" destOrd="0" parTransId="{684574A7-4CDD-4E48-8046-3174901CB5E9}" sibTransId="{2338ED23-BC08-4525-A7B6-CF8513DA9659}"/>
    <dgm:cxn modelId="{50163AD9-92A6-2F42-9647-0C8DF558C631}" type="presParOf" srcId="{F435C214-98E6-CC45-96D9-5010EF4478EC}" destId="{DA1488B6-6F68-9743-91B9-F0EAE3CC4721}" srcOrd="0" destOrd="0" presId="urn:microsoft.com/office/officeart/2005/8/layout/vList5"/>
    <dgm:cxn modelId="{C4C21995-DF63-5641-9C3C-6898A27F97CF}" type="presParOf" srcId="{DA1488B6-6F68-9743-91B9-F0EAE3CC4721}" destId="{841C3F8C-3F08-D843-9394-DE07DFEF39C0}" srcOrd="0" destOrd="0" presId="urn:microsoft.com/office/officeart/2005/8/layout/vList5"/>
    <dgm:cxn modelId="{7A28D9A3-24B3-3C4D-AF28-8874447B4C09}" type="presParOf" srcId="{DA1488B6-6F68-9743-91B9-F0EAE3CC4721}" destId="{92A4863B-0DAA-C146-94C6-7A3D074032AD}" srcOrd="1" destOrd="0" presId="urn:microsoft.com/office/officeart/2005/8/layout/vList5"/>
    <dgm:cxn modelId="{C27975EF-EBE1-8749-8851-0AA23F444587}" type="presParOf" srcId="{F435C214-98E6-CC45-96D9-5010EF4478EC}" destId="{2790C65C-2F3B-AF47-8F08-5EE872C609B2}" srcOrd="1" destOrd="0" presId="urn:microsoft.com/office/officeart/2005/8/layout/vList5"/>
    <dgm:cxn modelId="{C231B2CD-8F3C-0749-9E04-5942FBE0FFBA}" type="presParOf" srcId="{F435C214-98E6-CC45-96D9-5010EF4478EC}" destId="{DD36B4EE-BC37-B74C-9F72-D2A9289A1742}" srcOrd="2" destOrd="0" presId="urn:microsoft.com/office/officeart/2005/8/layout/vList5"/>
    <dgm:cxn modelId="{CB25FA82-1434-B34D-8523-73C904B1F509}" type="presParOf" srcId="{DD36B4EE-BC37-B74C-9F72-D2A9289A1742}" destId="{CE36390E-70F6-4343-9C5E-00ED7BDA0C2A}" srcOrd="0" destOrd="0" presId="urn:microsoft.com/office/officeart/2005/8/layout/vList5"/>
    <dgm:cxn modelId="{1C3A84F8-C9F4-5D47-9779-8352A5232DA3}" type="presParOf" srcId="{DD36B4EE-BC37-B74C-9F72-D2A9289A1742}" destId="{45E0995C-3310-674C-814E-E0C415581BB2}" srcOrd="1" destOrd="0" presId="urn:microsoft.com/office/officeart/2005/8/layout/vList5"/>
    <dgm:cxn modelId="{6664BF5F-31F6-8F4B-B32D-AC8E75356492}" type="presParOf" srcId="{F435C214-98E6-CC45-96D9-5010EF4478EC}" destId="{B6103B6B-2624-6945-8EAD-72895742F716}" srcOrd="3" destOrd="0" presId="urn:microsoft.com/office/officeart/2005/8/layout/vList5"/>
    <dgm:cxn modelId="{3C6ADD9C-9EC9-1445-8C20-0682C40DC3E8}" type="presParOf" srcId="{F435C214-98E6-CC45-96D9-5010EF4478EC}" destId="{6E235FCF-C93F-6044-BF6E-4C92F45B361D}" srcOrd="4" destOrd="0" presId="urn:microsoft.com/office/officeart/2005/8/layout/vList5"/>
    <dgm:cxn modelId="{CD704055-BFF9-E14C-92F8-99601ADEB663}" type="presParOf" srcId="{6E235FCF-C93F-6044-BF6E-4C92F45B361D}" destId="{45BD635F-32A6-7F4E-89BD-D8496DC28390}" srcOrd="0" destOrd="0" presId="urn:microsoft.com/office/officeart/2005/8/layout/vList5"/>
    <dgm:cxn modelId="{70C421F7-2F02-D443-9EE6-00E610CF036B}" type="presParOf" srcId="{6E235FCF-C93F-6044-BF6E-4C92F45B361D}" destId="{1434C249-56DD-0242-9890-7B87A3091138}" srcOrd="1" destOrd="0" presId="urn:microsoft.com/office/officeart/2005/8/layout/vList5"/>
    <dgm:cxn modelId="{A0CDC66F-1DE3-4E41-BDAA-8F4C3F465ABE}" type="presParOf" srcId="{F435C214-98E6-CC45-96D9-5010EF4478EC}" destId="{941E0F1B-CE67-114D-936E-30B08FCA69EE}" srcOrd="5" destOrd="0" presId="urn:microsoft.com/office/officeart/2005/8/layout/vList5"/>
    <dgm:cxn modelId="{6B502D4A-1A3C-194F-928D-49600E53AE6B}" type="presParOf" srcId="{F435C214-98E6-CC45-96D9-5010EF4478EC}" destId="{09A93933-A92E-6348-86E8-CAD332B3180E}" srcOrd="6" destOrd="0" presId="urn:microsoft.com/office/officeart/2005/8/layout/vList5"/>
    <dgm:cxn modelId="{8441E189-C1C7-534F-842F-119A892E9387}" type="presParOf" srcId="{09A93933-A92E-6348-86E8-CAD332B3180E}" destId="{7B300845-480D-0441-975D-0C0EA27ABF4F}" srcOrd="0" destOrd="0" presId="urn:microsoft.com/office/officeart/2005/8/layout/vList5"/>
    <dgm:cxn modelId="{09A673BD-DBD4-CB47-9999-2D5988ED50E7}" type="presParOf" srcId="{09A93933-A92E-6348-86E8-CAD332B3180E}" destId="{3271C39C-92C6-374C-9206-29597F398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DD45A9-503F-49D2-9322-3E0B8A64FC2B}" type="doc">
      <dgm:prSet loTypeId="urn:microsoft.com/office/officeart/2005/8/layout/vList5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854B3F2-F995-490A-826C-36A9FFF7CA2E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Recruit from Within</a:t>
          </a:r>
        </a:p>
      </dgm:t>
    </dgm:pt>
    <dgm:pt modelId="{BB5F7B6B-10A3-4F2C-AD81-58CEEF492677}" type="parTrans" cxnId="{5A109BCC-D498-405A-B58F-0FB82845E4D0}">
      <dgm:prSet/>
      <dgm:spPr/>
      <dgm:t>
        <a:bodyPr/>
        <a:lstStyle/>
        <a:p>
          <a:endParaRPr lang="en-US"/>
        </a:p>
      </dgm:t>
    </dgm:pt>
    <dgm:pt modelId="{4B4B98BA-FD06-4721-87E2-AF4F83FD7391}" type="sibTrans" cxnId="{5A109BCC-D498-405A-B58F-0FB82845E4D0}">
      <dgm:prSet/>
      <dgm:spPr/>
      <dgm:t>
        <a:bodyPr/>
        <a:lstStyle/>
        <a:p>
          <a:endParaRPr lang="en-US"/>
        </a:p>
      </dgm:t>
    </dgm:pt>
    <dgm:pt modelId="{559794B9-4ACB-4F03-AEAD-7A3FC1386BB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&gt;5% of students are from rural areas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2,3</a:t>
          </a:r>
        </a:p>
      </dgm:t>
    </dgm:pt>
    <dgm:pt modelId="{684574A7-4CDD-4E48-8046-3174901CB5E9}" type="parTrans" cxnId="{35F662EE-B68E-437C-8B0E-745B93AAF081}">
      <dgm:prSet/>
      <dgm:spPr/>
      <dgm:t>
        <a:bodyPr/>
        <a:lstStyle/>
        <a:p>
          <a:endParaRPr lang="en-US"/>
        </a:p>
      </dgm:t>
    </dgm:pt>
    <dgm:pt modelId="{2338ED23-BC08-4525-A7B6-CF8513DA9659}" type="sibTrans" cxnId="{35F662EE-B68E-437C-8B0E-745B93AAF081}">
      <dgm:prSet/>
      <dgm:spPr/>
      <dgm:t>
        <a:bodyPr/>
        <a:lstStyle/>
        <a:p>
          <a:endParaRPr lang="en-US"/>
        </a:p>
      </dgm:t>
    </dgm:pt>
    <dgm:pt modelId="{C0125142-6BC3-4BB5-8D0B-CE23AD47F307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Beyond Clerkships</a:t>
          </a:r>
        </a:p>
      </dgm:t>
    </dgm:pt>
    <dgm:pt modelId="{2B23098E-19F4-44D9-9B07-8CD6DF5EDE4F}" type="parTrans" cxnId="{582FC038-82E6-4D19-8D34-380CA501D64C}">
      <dgm:prSet/>
      <dgm:spPr/>
      <dgm:t>
        <a:bodyPr/>
        <a:lstStyle/>
        <a:p>
          <a:endParaRPr lang="en-US"/>
        </a:p>
      </dgm:t>
    </dgm:pt>
    <dgm:pt modelId="{F4E9CF36-4B90-4C50-A333-96AA50B3F22F}" type="sibTrans" cxnId="{582FC038-82E6-4D19-8D34-380CA501D64C}">
      <dgm:prSet/>
      <dgm:spPr/>
      <dgm:t>
        <a:bodyPr/>
        <a:lstStyle/>
        <a:p>
          <a:endParaRPr lang="en-US"/>
        </a:p>
      </dgm:t>
    </dgm:pt>
    <dgm:pt modelId="{6B039522-4711-4CBF-B388-1A22C2116379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Innovation is needed for those with “great potential for contributing to the health of rural communities”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4</a:t>
          </a:r>
        </a:p>
      </dgm:t>
    </dgm:pt>
    <dgm:pt modelId="{70FB6F47-DED5-4343-A498-ED21FADB0992}" type="parTrans" cxnId="{6F38509A-A5A5-4A86-9C03-9790A73A0161}">
      <dgm:prSet/>
      <dgm:spPr/>
      <dgm:t>
        <a:bodyPr/>
        <a:lstStyle/>
        <a:p>
          <a:endParaRPr lang="en-US"/>
        </a:p>
      </dgm:t>
    </dgm:pt>
    <dgm:pt modelId="{CBF432F4-BE09-4A6F-B5C8-373328FA9899}" type="sibTrans" cxnId="{6F38509A-A5A5-4A86-9C03-9790A73A0161}">
      <dgm:prSet/>
      <dgm:spPr/>
      <dgm:t>
        <a:bodyPr/>
        <a:lstStyle/>
        <a:p>
          <a:endParaRPr lang="en-US"/>
        </a:p>
      </dgm:t>
    </dgm:pt>
    <dgm:pt modelId="{AF5BEA0F-1481-4F16-B833-AB1AD120D026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Rural Communities Want More Than a Doctor</a:t>
          </a:r>
        </a:p>
      </dgm:t>
    </dgm:pt>
    <dgm:pt modelId="{D435C90E-34F4-49CF-B03F-DB3F19022921}" type="parTrans" cxnId="{D614184B-7002-41CC-A053-05C8C2E0F026}">
      <dgm:prSet/>
      <dgm:spPr/>
      <dgm:t>
        <a:bodyPr/>
        <a:lstStyle/>
        <a:p>
          <a:endParaRPr lang="en-US"/>
        </a:p>
      </dgm:t>
    </dgm:pt>
    <dgm:pt modelId="{316A75FC-EEAB-4E9C-9F7B-E40C1D8D98AA}" type="sibTrans" cxnId="{D614184B-7002-41CC-A053-05C8C2E0F026}">
      <dgm:prSet/>
      <dgm:spPr/>
      <dgm:t>
        <a:bodyPr/>
        <a:lstStyle/>
        <a:p>
          <a:endParaRPr lang="en-US"/>
        </a:p>
      </dgm:t>
    </dgm:pt>
    <dgm:pt modelId="{C6955CE6-47BB-49D6-89B2-E4B5475EEFC5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They are asking for providers to integrate into the fabric of their lives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4,5</a:t>
          </a:r>
        </a:p>
      </dgm:t>
    </dgm:pt>
    <dgm:pt modelId="{549F9ABC-70CF-4A18-9635-C07083B6AD12}" type="parTrans" cxnId="{4D73F6D4-24D8-461E-83A6-659A0DC2B2BD}">
      <dgm:prSet/>
      <dgm:spPr/>
      <dgm:t>
        <a:bodyPr/>
        <a:lstStyle/>
        <a:p>
          <a:endParaRPr lang="en-US"/>
        </a:p>
      </dgm:t>
    </dgm:pt>
    <dgm:pt modelId="{6BF36423-53B4-4ACD-8B5C-7DF7DAC05A12}" type="sibTrans" cxnId="{4D73F6D4-24D8-461E-83A6-659A0DC2B2BD}">
      <dgm:prSet/>
      <dgm:spPr/>
      <dgm:t>
        <a:bodyPr/>
        <a:lstStyle/>
        <a:p>
          <a:endParaRPr lang="en-US"/>
        </a:p>
      </dgm:t>
    </dgm:pt>
    <dgm:pt modelId="{DAA92ED5-57FD-4EE3-A5D1-3E077D80AA8C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Importance of Advocacy Education</a:t>
          </a:r>
        </a:p>
      </dgm:t>
    </dgm:pt>
    <dgm:pt modelId="{340DEDAD-5BDD-4099-9D92-C9E7BD7DFFBF}" type="parTrans" cxnId="{57B25567-2F2B-4A37-A4F7-406EE959A9FE}">
      <dgm:prSet/>
      <dgm:spPr/>
      <dgm:t>
        <a:bodyPr/>
        <a:lstStyle/>
        <a:p>
          <a:endParaRPr lang="en-US"/>
        </a:p>
      </dgm:t>
    </dgm:pt>
    <dgm:pt modelId="{E694086E-11A1-4702-A563-1EF1750A0FCE}" type="sibTrans" cxnId="{57B25567-2F2B-4A37-A4F7-406EE959A9FE}">
      <dgm:prSet/>
      <dgm:spPr/>
      <dgm:t>
        <a:bodyPr/>
        <a:lstStyle/>
        <a:p>
          <a:endParaRPr lang="en-US"/>
        </a:p>
      </dgm:t>
    </dgm:pt>
    <dgm:pt modelId="{29282F76-8FC6-4302-9D34-27B78BBF5C44}">
      <dgm:prSet phldrT="[Text]"/>
      <dgm:spPr/>
      <dgm:t>
        <a:bodyPr/>
        <a:lstStyle/>
        <a:p>
          <a:r>
            <a:rPr lang="en-US" dirty="0">
              <a:latin typeface="Noteworthy Light" charset="0"/>
              <a:ea typeface="Noteworthy Light" charset="0"/>
              <a:cs typeface="Noteworthy Light" charset="0"/>
            </a:rPr>
            <a:t>Primary care is strategically positioned to be agents of change, yet medical students report feeling underprepared</a:t>
          </a:r>
          <a:r>
            <a:rPr lang="en-US" baseline="30000" dirty="0">
              <a:latin typeface="Noteworthy Light" charset="0"/>
              <a:ea typeface="Noteworthy Light" charset="0"/>
              <a:cs typeface="Noteworthy Light" charset="0"/>
            </a:rPr>
            <a:t>6,7</a:t>
          </a:r>
        </a:p>
      </dgm:t>
    </dgm:pt>
    <dgm:pt modelId="{F80B75E7-6F79-40E9-AE5A-264716CF25E7}" type="parTrans" cxnId="{420C3A8F-A93C-4B1D-8FCD-ED84BEE9F588}">
      <dgm:prSet/>
      <dgm:spPr/>
      <dgm:t>
        <a:bodyPr/>
        <a:lstStyle/>
        <a:p>
          <a:endParaRPr lang="en-US"/>
        </a:p>
      </dgm:t>
    </dgm:pt>
    <dgm:pt modelId="{AE915E4B-A960-45DC-A23C-022079991E06}" type="sibTrans" cxnId="{420C3A8F-A93C-4B1D-8FCD-ED84BEE9F588}">
      <dgm:prSet/>
      <dgm:spPr/>
      <dgm:t>
        <a:bodyPr/>
        <a:lstStyle/>
        <a:p>
          <a:endParaRPr lang="en-US"/>
        </a:p>
      </dgm:t>
    </dgm:pt>
    <dgm:pt modelId="{F435C214-98E6-CC45-96D9-5010EF4478EC}" type="pres">
      <dgm:prSet presAssocID="{2DDD45A9-503F-49D2-9322-3E0B8A64FC2B}" presName="Name0" presStyleCnt="0">
        <dgm:presLayoutVars>
          <dgm:dir/>
          <dgm:animLvl val="lvl"/>
          <dgm:resizeHandles val="exact"/>
        </dgm:presLayoutVars>
      </dgm:prSet>
      <dgm:spPr/>
    </dgm:pt>
    <dgm:pt modelId="{DA1488B6-6F68-9743-91B9-F0EAE3CC4721}" type="pres">
      <dgm:prSet presAssocID="{4854B3F2-F995-490A-826C-36A9FFF7CA2E}" presName="linNode" presStyleCnt="0"/>
      <dgm:spPr/>
    </dgm:pt>
    <dgm:pt modelId="{841C3F8C-3F08-D843-9394-DE07DFEF39C0}" type="pres">
      <dgm:prSet presAssocID="{4854B3F2-F995-490A-826C-36A9FFF7CA2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2A4863B-0DAA-C146-94C6-7A3D074032AD}" type="pres">
      <dgm:prSet presAssocID="{4854B3F2-F995-490A-826C-36A9FFF7CA2E}" presName="descendantText" presStyleLbl="alignAccFollowNode1" presStyleIdx="0" presStyleCnt="4">
        <dgm:presLayoutVars>
          <dgm:bulletEnabled val="1"/>
        </dgm:presLayoutVars>
      </dgm:prSet>
      <dgm:spPr/>
    </dgm:pt>
    <dgm:pt modelId="{2790C65C-2F3B-AF47-8F08-5EE872C609B2}" type="pres">
      <dgm:prSet presAssocID="{4B4B98BA-FD06-4721-87E2-AF4F83FD7391}" presName="sp" presStyleCnt="0"/>
      <dgm:spPr/>
    </dgm:pt>
    <dgm:pt modelId="{DD36B4EE-BC37-B74C-9F72-D2A9289A1742}" type="pres">
      <dgm:prSet presAssocID="{C0125142-6BC3-4BB5-8D0B-CE23AD47F307}" presName="linNode" presStyleCnt="0"/>
      <dgm:spPr/>
    </dgm:pt>
    <dgm:pt modelId="{CE36390E-70F6-4343-9C5E-00ED7BDA0C2A}" type="pres">
      <dgm:prSet presAssocID="{C0125142-6BC3-4BB5-8D0B-CE23AD47F30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5E0995C-3310-674C-814E-E0C415581BB2}" type="pres">
      <dgm:prSet presAssocID="{C0125142-6BC3-4BB5-8D0B-CE23AD47F307}" presName="descendantText" presStyleLbl="alignAccFollowNode1" presStyleIdx="1" presStyleCnt="4">
        <dgm:presLayoutVars>
          <dgm:bulletEnabled val="1"/>
        </dgm:presLayoutVars>
      </dgm:prSet>
      <dgm:spPr/>
    </dgm:pt>
    <dgm:pt modelId="{B6103B6B-2624-6945-8EAD-72895742F716}" type="pres">
      <dgm:prSet presAssocID="{F4E9CF36-4B90-4C50-A333-96AA50B3F22F}" presName="sp" presStyleCnt="0"/>
      <dgm:spPr/>
    </dgm:pt>
    <dgm:pt modelId="{6E235FCF-C93F-6044-BF6E-4C92F45B361D}" type="pres">
      <dgm:prSet presAssocID="{AF5BEA0F-1481-4F16-B833-AB1AD120D026}" presName="linNode" presStyleCnt="0"/>
      <dgm:spPr/>
    </dgm:pt>
    <dgm:pt modelId="{45BD635F-32A6-7F4E-89BD-D8496DC28390}" type="pres">
      <dgm:prSet presAssocID="{AF5BEA0F-1481-4F16-B833-AB1AD120D02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434C249-56DD-0242-9890-7B87A3091138}" type="pres">
      <dgm:prSet presAssocID="{AF5BEA0F-1481-4F16-B833-AB1AD120D026}" presName="descendantText" presStyleLbl="alignAccFollowNode1" presStyleIdx="2" presStyleCnt="4">
        <dgm:presLayoutVars>
          <dgm:bulletEnabled val="1"/>
        </dgm:presLayoutVars>
      </dgm:prSet>
      <dgm:spPr/>
    </dgm:pt>
    <dgm:pt modelId="{941E0F1B-CE67-114D-936E-30B08FCA69EE}" type="pres">
      <dgm:prSet presAssocID="{316A75FC-EEAB-4E9C-9F7B-E40C1D8D98AA}" presName="sp" presStyleCnt="0"/>
      <dgm:spPr/>
    </dgm:pt>
    <dgm:pt modelId="{09A93933-A92E-6348-86E8-CAD332B3180E}" type="pres">
      <dgm:prSet presAssocID="{DAA92ED5-57FD-4EE3-A5D1-3E077D80AA8C}" presName="linNode" presStyleCnt="0"/>
      <dgm:spPr/>
    </dgm:pt>
    <dgm:pt modelId="{7B300845-480D-0441-975D-0C0EA27ABF4F}" type="pres">
      <dgm:prSet presAssocID="{DAA92ED5-57FD-4EE3-A5D1-3E077D80AA8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271C39C-92C6-374C-9206-29597F3987FD}" type="pres">
      <dgm:prSet presAssocID="{DAA92ED5-57FD-4EE3-A5D1-3E077D80AA8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BE5DE15-81A7-1345-A3C9-C71423A94D7A}" type="presOf" srcId="{4854B3F2-F995-490A-826C-36A9FFF7CA2E}" destId="{841C3F8C-3F08-D843-9394-DE07DFEF39C0}" srcOrd="0" destOrd="0" presId="urn:microsoft.com/office/officeart/2005/8/layout/vList5"/>
    <dgm:cxn modelId="{08D35A16-3B50-AB45-AFA6-D4CCD710D2AB}" type="presOf" srcId="{C6955CE6-47BB-49D6-89B2-E4B5475EEFC5}" destId="{1434C249-56DD-0242-9890-7B87A3091138}" srcOrd="0" destOrd="0" presId="urn:microsoft.com/office/officeart/2005/8/layout/vList5"/>
    <dgm:cxn modelId="{0F266C17-0865-FF47-AFAF-E1D3A90E6DC6}" type="presOf" srcId="{559794B9-4ACB-4F03-AEAD-7A3FC1386BB9}" destId="{92A4863B-0DAA-C146-94C6-7A3D074032AD}" srcOrd="0" destOrd="0" presId="urn:microsoft.com/office/officeart/2005/8/layout/vList5"/>
    <dgm:cxn modelId="{582FC038-82E6-4D19-8D34-380CA501D64C}" srcId="{2DDD45A9-503F-49D2-9322-3E0B8A64FC2B}" destId="{C0125142-6BC3-4BB5-8D0B-CE23AD47F307}" srcOrd="1" destOrd="0" parTransId="{2B23098E-19F4-44D9-9B07-8CD6DF5EDE4F}" sibTransId="{F4E9CF36-4B90-4C50-A333-96AA50B3F22F}"/>
    <dgm:cxn modelId="{81DA713D-6A6C-AF48-A0DE-4CC02A126766}" type="presOf" srcId="{29282F76-8FC6-4302-9D34-27B78BBF5C44}" destId="{3271C39C-92C6-374C-9206-29597F3987FD}" srcOrd="0" destOrd="0" presId="urn:microsoft.com/office/officeart/2005/8/layout/vList5"/>
    <dgm:cxn modelId="{D614184B-7002-41CC-A053-05C8C2E0F026}" srcId="{2DDD45A9-503F-49D2-9322-3E0B8A64FC2B}" destId="{AF5BEA0F-1481-4F16-B833-AB1AD120D026}" srcOrd="2" destOrd="0" parTransId="{D435C90E-34F4-49CF-B03F-DB3F19022921}" sibTransId="{316A75FC-EEAB-4E9C-9F7B-E40C1D8D98AA}"/>
    <dgm:cxn modelId="{57B25567-2F2B-4A37-A4F7-406EE959A9FE}" srcId="{2DDD45A9-503F-49D2-9322-3E0B8A64FC2B}" destId="{DAA92ED5-57FD-4EE3-A5D1-3E077D80AA8C}" srcOrd="3" destOrd="0" parTransId="{340DEDAD-5BDD-4099-9D92-C9E7BD7DFFBF}" sibTransId="{E694086E-11A1-4702-A563-1EF1750A0FCE}"/>
    <dgm:cxn modelId="{D7838175-F21F-A640-A358-7A8770245D1E}" type="presOf" srcId="{C0125142-6BC3-4BB5-8D0B-CE23AD47F307}" destId="{CE36390E-70F6-4343-9C5E-00ED7BDA0C2A}" srcOrd="0" destOrd="0" presId="urn:microsoft.com/office/officeart/2005/8/layout/vList5"/>
    <dgm:cxn modelId="{420C3A8F-A93C-4B1D-8FCD-ED84BEE9F588}" srcId="{DAA92ED5-57FD-4EE3-A5D1-3E077D80AA8C}" destId="{29282F76-8FC6-4302-9D34-27B78BBF5C44}" srcOrd="0" destOrd="0" parTransId="{F80B75E7-6F79-40E9-AE5A-264716CF25E7}" sibTransId="{AE915E4B-A960-45DC-A23C-022079991E06}"/>
    <dgm:cxn modelId="{9B771F9A-B220-DD44-B317-8A4167D49A82}" type="presOf" srcId="{2DDD45A9-503F-49D2-9322-3E0B8A64FC2B}" destId="{F435C214-98E6-CC45-96D9-5010EF4478EC}" srcOrd="0" destOrd="0" presId="urn:microsoft.com/office/officeart/2005/8/layout/vList5"/>
    <dgm:cxn modelId="{6F38509A-A5A5-4A86-9C03-9790A73A0161}" srcId="{C0125142-6BC3-4BB5-8D0B-CE23AD47F307}" destId="{6B039522-4711-4CBF-B388-1A22C2116379}" srcOrd="0" destOrd="0" parTransId="{70FB6F47-DED5-4343-A498-ED21FADB0992}" sibTransId="{CBF432F4-BE09-4A6F-B5C8-373328FA9899}"/>
    <dgm:cxn modelId="{4AF026A0-FB44-FF40-9FAE-D21FF8E20A4D}" type="presOf" srcId="{6B039522-4711-4CBF-B388-1A22C2116379}" destId="{45E0995C-3310-674C-814E-E0C415581BB2}" srcOrd="0" destOrd="0" presId="urn:microsoft.com/office/officeart/2005/8/layout/vList5"/>
    <dgm:cxn modelId="{29F397B8-B947-5D45-952C-54CE836EDD78}" type="presOf" srcId="{AF5BEA0F-1481-4F16-B833-AB1AD120D026}" destId="{45BD635F-32A6-7F4E-89BD-D8496DC28390}" srcOrd="0" destOrd="0" presId="urn:microsoft.com/office/officeart/2005/8/layout/vList5"/>
    <dgm:cxn modelId="{5A109BCC-D498-405A-B58F-0FB82845E4D0}" srcId="{2DDD45A9-503F-49D2-9322-3E0B8A64FC2B}" destId="{4854B3F2-F995-490A-826C-36A9FFF7CA2E}" srcOrd="0" destOrd="0" parTransId="{BB5F7B6B-10A3-4F2C-AD81-58CEEF492677}" sibTransId="{4B4B98BA-FD06-4721-87E2-AF4F83FD7391}"/>
    <dgm:cxn modelId="{4D73F6D4-24D8-461E-83A6-659A0DC2B2BD}" srcId="{AF5BEA0F-1481-4F16-B833-AB1AD120D026}" destId="{C6955CE6-47BB-49D6-89B2-E4B5475EEFC5}" srcOrd="0" destOrd="0" parTransId="{549F9ABC-70CF-4A18-9635-C07083B6AD12}" sibTransId="{6BF36423-53B4-4ACD-8B5C-7DF7DAC05A12}"/>
    <dgm:cxn modelId="{C61DA2D9-825D-F347-8B10-159E45EE45B0}" type="presOf" srcId="{DAA92ED5-57FD-4EE3-A5D1-3E077D80AA8C}" destId="{7B300845-480D-0441-975D-0C0EA27ABF4F}" srcOrd="0" destOrd="0" presId="urn:microsoft.com/office/officeart/2005/8/layout/vList5"/>
    <dgm:cxn modelId="{35F662EE-B68E-437C-8B0E-745B93AAF081}" srcId="{4854B3F2-F995-490A-826C-36A9FFF7CA2E}" destId="{559794B9-4ACB-4F03-AEAD-7A3FC1386BB9}" srcOrd="0" destOrd="0" parTransId="{684574A7-4CDD-4E48-8046-3174901CB5E9}" sibTransId="{2338ED23-BC08-4525-A7B6-CF8513DA9659}"/>
    <dgm:cxn modelId="{40CCF745-81FC-DD4B-8503-8FC80C56FB74}" type="presParOf" srcId="{F435C214-98E6-CC45-96D9-5010EF4478EC}" destId="{DA1488B6-6F68-9743-91B9-F0EAE3CC4721}" srcOrd="0" destOrd="0" presId="urn:microsoft.com/office/officeart/2005/8/layout/vList5"/>
    <dgm:cxn modelId="{D9D125A6-E949-1D4D-9EB7-038AF7D0F483}" type="presParOf" srcId="{DA1488B6-6F68-9743-91B9-F0EAE3CC4721}" destId="{841C3F8C-3F08-D843-9394-DE07DFEF39C0}" srcOrd="0" destOrd="0" presId="urn:microsoft.com/office/officeart/2005/8/layout/vList5"/>
    <dgm:cxn modelId="{6306428F-D2D5-FD45-8562-E9A5C05C4B3A}" type="presParOf" srcId="{DA1488B6-6F68-9743-91B9-F0EAE3CC4721}" destId="{92A4863B-0DAA-C146-94C6-7A3D074032AD}" srcOrd="1" destOrd="0" presId="urn:microsoft.com/office/officeart/2005/8/layout/vList5"/>
    <dgm:cxn modelId="{1B788729-26A7-6B47-83AE-295343C677AB}" type="presParOf" srcId="{F435C214-98E6-CC45-96D9-5010EF4478EC}" destId="{2790C65C-2F3B-AF47-8F08-5EE872C609B2}" srcOrd="1" destOrd="0" presId="urn:microsoft.com/office/officeart/2005/8/layout/vList5"/>
    <dgm:cxn modelId="{C09CC741-449F-4945-9162-D6F5752FFBAB}" type="presParOf" srcId="{F435C214-98E6-CC45-96D9-5010EF4478EC}" destId="{DD36B4EE-BC37-B74C-9F72-D2A9289A1742}" srcOrd="2" destOrd="0" presId="urn:microsoft.com/office/officeart/2005/8/layout/vList5"/>
    <dgm:cxn modelId="{88DAAB78-B13F-7D4A-A734-041F38E50230}" type="presParOf" srcId="{DD36B4EE-BC37-B74C-9F72-D2A9289A1742}" destId="{CE36390E-70F6-4343-9C5E-00ED7BDA0C2A}" srcOrd="0" destOrd="0" presId="urn:microsoft.com/office/officeart/2005/8/layout/vList5"/>
    <dgm:cxn modelId="{EFD417B1-4089-BB40-9D31-B2CC1E3E97F1}" type="presParOf" srcId="{DD36B4EE-BC37-B74C-9F72-D2A9289A1742}" destId="{45E0995C-3310-674C-814E-E0C415581BB2}" srcOrd="1" destOrd="0" presId="urn:microsoft.com/office/officeart/2005/8/layout/vList5"/>
    <dgm:cxn modelId="{9AC56F2D-C3F9-FF42-9C39-5DA6C6DD610A}" type="presParOf" srcId="{F435C214-98E6-CC45-96D9-5010EF4478EC}" destId="{B6103B6B-2624-6945-8EAD-72895742F716}" srcOrd="3" destOrd="0" presId="urn:microsoft.com/office/officeart/2005/8/layout/vList5"/>
    <dgm:cxn modelId="{FC10EE85-7EB7-AB40-BEDC-7E317FE335E9}" type="presParOf" srcId="{F435C214-98E6-CC45-96D9-5010EF4478EC}" destId="{6E235FCF-C93F-6044-BF6E-4C92F45B361D}" srcOrd="4" destOrd="0" presId="urn:microsoft.com/office/officeart/2005/8/layout/vList5"/>
    <dgm:cxn modelId="{E0BD4D96-C05E-774A-8515-ED4346F0816B}" type="presParOf" srcId="{6E235FCF-C93F-6044-BF6E-4C92F45B361D}" destId="{45BD635F-32A6-7F4E-89BD-D8496DC28390}" srcOrd="0" destOrd="0" presId="urn:microsoft.com/office/officeart/2005/8/layout/vList5"/>
    <dgm:cxn modelId="{F863D16D-5757-FB4A-8777-0111CB70CE70}" type="presParOf" srcId="{6E235FCF-C93F-6044-BF6E-4C92F45B361D}" destId="{1434C249-56DD-0242-9890-7B87A3091138}" srcOrd="1" destOrd="0" presId="urn:microsoft.com/office/officeart/2005/8/layout/vList5"/>
    <dgm:cxn modelId="{34FA7515-0375-F54C-8A6C-1A3F587E588C}" type="presParOf" srcId="{F435C214-98E6-CC45-96D9-5010EF4478EC}" destId="{941E0F1B-CE67-114D-936E-30B08FCA69EE}" srcOrd="5" destOrd="0" presId="urn:microsoft.com/office/officeart/2005/8/layout/vList5"/>
    <dgm:cxn modelId="{091A2928-3FCB-8E40-9A34-987271C7D221}" type="presParOf" srcId="{F435C214-98E6-CC45-96D9-5010EF4478EC}" destId="{09A93933-A92E-6348-86E8-CAD332B3180E}" srcOrd="6" destOrd="0" presId="urn:microsoft.com/office/officeart/2005/8/layout/vList5"/>
    <dgm:cxn modelId="{A7BB3E07-E649-2940-BDB8-0AF7BF30CC6C}" type="presParOf" srcId="{09A93933-A92E-6348-86E8-CAD332B3180E}" destId="{7B300845-480D-0441-975D-0C0EA27ABF4F}" srcOrd="0" destOrd="0" presId="urn:microsoft.com/office/officeart/2005/8/layout/vList5"/>
    <dgm:cxn modelId="{9A19F9AF-E721-6D4D-B168-3A29177899E6}" type="presParOf" srcId="{09A93933-A92E-6348-86E8-CAD332B3180E}" destId="{3271C39C-92C6-374C-9206-29597F398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AF85-85B4-064C-9D8B-5C3A26CB38F1}">
      <dsp:nvSpPr>
        <dsp:cNvPr id="0" name=""/>
        <dsp:cNvSpPr/>
      </dsp:nvSpPr>
      <dsp:spPr>
        <a:xfrm>
          <a:off x="1033382" y="0"/>
          <a:ext cx="3698637" cy="435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924CC-DD65-E241-871A-686D81B280E3}">
      <dsp:nvSpPr>
        <dsp:cNvPr id="0" name=""/>
        <dsp:cNvSpPr/>
      </dsp:nvSpPr>
      <dsp:spPr>
        <a:xfrm>
          <a:off x="1218314" y="174053"/>
          <a:ext cx="3328773" cy="28283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F8BF6-07C6-784D-AAD6-E0C135C28C54}">
      <dsp:nvSpPr>
        <dsp:cNvPr id="0" name=""/>
        <dsp:cNvSpPr/>
      </dsp:nvSpPr>
      <dsp:spPr>
        <a:xfrm>
          <a:off x="1218314" y="3437591"/>
          <a:ext cx="3328773" cy="7396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Noteworthy Light" panose="02000400000000000000" pitchFamily="2" charset="77"/>
              <a:ea typeface="Noteworthy Light" panose="02000400000000000000" pitchFamily="2" charset="77"/>
            </a:rPr>
            <a:t>Kalli </a:t>
          </a:r>
          <a:r>
            <a:rPr lang="en-US" sz="1600" kern="1200" dirty="0" err="1">
              <a:latin typeface="Noteworthy Light" panose="02000400000000000000" pitchFamily="2" charset="77"/>
              <a:ea typeface="Noteworthy Light" panose="02000400000000000000" pitchFamily="2" charset="77"/>
            </a:rPr>
            <a:t>Varaklis</a:t>
          </a:r>
          <a:r>
            <a:rPr lang="en-US" sz="1600" kern="1200" dirty="0">
              <a:latin typeface="Noteworthy Light" panose="02000400000000000000" pitchFamily="2" charset="77"/>
              <a:ea typeface="Noteworthy Light" panose="02000400000000000000" pitchFamily="2" charset="77"/>
            </a:rPr>
            <a:t>, MD, MEDs, DIO</a:t>
          </a:r>
        </a:p>
      </dsp:txBody>
      <dsp:txXfrm>
        <a:off x="1218314" y="3437591"/>
        <a:ext cx="3328773" cy="739692"/>
      </dsp:txXfrm>
    </dsp:sp>
    <dsp:sp modelId="{FAAA9622-8957-9943-B013-4696E0A21D19}">
      <dsp:nvSpPr>
        <dsp:cNvPr id="0" name=""/>
        <dsp:cNvSpPr/>
      </dsp:nvSpPr>
      <dsp:spPr>
        <a:xfrm>
          <a:off x="1218314" y="3002423"/>
          <a:ext cx="3328773" cy="43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Noteworthy Light" panose="02000400000000000000" pitchFamily="2" charset="77"/>
              <a:ea typeface="Noteworthy Light" panose="02000400000000000000" pitchFamily="2" charset="77"/>
            </a:rPr>
            <a:t>PI</a:t>
          </a:r>
          <a:endParaRPr lang="en-US" sz="1600" kern="1200" dirty="0">
            <a:latin typeface="Noteworthy Light" panose="02000400000000000000" pitchFamily="2" charset="77"/>
            <a:ea typeface="Noteworthy Light" panose="02000400000000000000" pitchFamily="2" charset="77"/>
          </a:endParaRPr>
        </a:p>
      </dsp:txBody>
      <dsp:txXfrm>
        <a:off x="1218314" y="3002423"/>
        <a:ext cx="3328773" cy="435168"/>
      </dsp:txXfrm>
    </dsp:sp>
    <dsp:sp modelId="{A22EBC0B-3959-804A-BF52-5A79C773BC4F}">
      <dsp:nvSpPr>
        <dsp:cNvPr id="0" name=""/>
        <dsp:cNvSpPr/>
      </dsp:nvSpPr>
      <dsp:spPr>
        <a:xfrm>
          <a:off x="5783580" y="0"/>
          <a:ext cx="3698637" cy="43513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44E22-A14B-FB44-A5DF-D79A9B04A92F}">
      <dsp:nvSpPr>
        <dsp:cNvPr id="0" name=""/>
        <dsp:cNvSpPr/>
      </dsp:nvSpPr>
      <dsp:spPr>
        <a:xfrm>
          <a:off x="5968511" y="174053"/>
          <a:ext cx="3328773" cy="28283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066BD-6F19-8343-A44D-250EC427A9A1}">
      <dsp:nvSpPr>
        <dsp:cNvPr id="0" name=""/>
        <dsp:cNvSpPr/>
      </dsp:nvSpPr>
      <dsp:spPr>
        <a:xfrm>
          <a:off x="5968511" y="3437591"/>
          <a:ext cx="3328773" cy="7396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Noteworthy Light" panose="02000400000000000000" pitchFamily="2" charset="77"/>
              <a:ea typeface="Noteworthy Light" panose="02000400000000000000" pitchFamily="2" charset="77"/>
            </a:rPr>
            <a:t>Dave McLellan, MBA</a:t>
          </a:r>
          <a:endParaRPr lang="en-US" sz="1600" kern="1200" dirty="0">
            <a:latin typeface="Noteworthy Light" panose="02000400000000000000" pitchFamily="2" charset="77"/>
            <a:ea typeface="Noteworthy Light" panose="02000400000000000000" pitchFamily="2" charset="77"/>
          </a:endParaRPr>
        </a:p>
      </dsp:txBody>
      <dsp:txXfrm>
        <a:off x="5968511" y="3437591"/>
        <a:ext cx="3328773" cy="739692"/>
      </dsp:txXfrm>
    </dsp:sp>
    <dsp:sp modelId="{3E14BB12-1399-2543-AEFC-D4E2A728E81C}">
      <dsp:nvSpPr>
        <dsp:cNvPr id="0" name=""/>
        <dsp:cNvSpPr/>
      </dsp:nvSpPr>
      <dsp:spPr>
        <a:xfrm>
          <a:off x="5968511" y="3002423"/>
          <a:ext cx="3328773" cy="435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Noteworthy Light" panose="02000400000000000000" pitchFamily="2" charset="77"/>
              <a:ea typeface="Noteworthy Light" panose="02000400000000000000" pitchFamily="2" charset="77"/>
            </a:rPr>
            <a:t>Program Manager</a:t>
          </a:r>
        </a:p>
      </dsp:txBody>
      <dsp:txXfrm>
        <a:off x="5968511" y="3002423"/>
        <a:ext cx="3328773" cy="435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46F4-7369-415F-A582-8F5A219BE16C}">
      <dsp:nvSpPr>
        <dsp:cNvPr id="0" name=""/>
        <dsp:cNvSpPr/>
      </dsp:nvSpPr>
      <dsp:spPr>
        <a:xfrm>
          <a:off x="900112" y="0"/>
          <a:ext cx="10201274" cy="52435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F3480-CE88-4541-AF55-B11198178496}">
      <dsp:nvSpPr>
        <dsp:cNvPr id="0" name=""/>
        <dsp:cNvSpPr/>
      </dsp:nvSpPr>
      <dsp:spPr>
        <a:xfrm>
          <a:off x="406691" y="1573053"/>
          <a:ext cx="3600450" cy="209740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Deep Dive into the topic or problem</a:t>
          </a:r>
        </a:p>
      </dsp:txBody>
      <dsp:txXfrm>
        <a:off x="509078" y="1675440"/>
        <a:ext cx="3395676" cy="1892630"/>
      </dsp:txXfrm>
    </dsp:sp>
    <dsp:sp modelId="{743304E1-07ED-4C95-BF9E-73A24FF3397C}">
      <dsp:nvSpPr>
        <dsp:cNvPr id="0" name=""/>
        <dsp:cNvSpPr/>
      </dsp:nvSpPr>
      <dsp:spPr>
        <a:xfrm>
          <a:off x="4200525" y="1573053"/>
          <a:ext cx="3600450" cy="209740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Culminating in a  project or presentation</a:t>
          </a:r>
        </a:p>
      </dsp:txBody>
      <dsp:txXfrm>
        <a:off x="4302912" y="1675440"/>
        <a:ext cx="3395676" cy="1892630"/>
      </dsp:txXfrm>
    </dsp:sp>
    <dsp:sp modelId="{74FC44E9-2439-4DFC-B2F5-D321E3CFC745}">
      <dsp:nvSpPr>
        <dsp:cNvPr id="0" name=""/>
        <dsp:cNvSpPr/>
      </dsp:nvSpPr>
      <dsp:spPr>
        <a:xfrm>
          <a:off x="7994358" y="1573053"/>
          <a:ext cx="3600450" cy="2097404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Intended for an audience outside of the classroom</a:t>
          </a:r>
        </a:p>
      </dsp:txBody>
      <dsp:txXfrm>
        <a:off x="8096745" y="1675440"/>
        <a:ext cx="3395676" cy="1892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683D-833D-45A4-AF70-BEC43D0E0DA3}">
      <dsp:nvSpPr>
        <dsp:cNvPr id="0" name=""/>
        <dsp:cNvSpPr/>
      </dsp:nvSpPr>
      <dsp:spPr>
        <a:xfrm>
          <a:off x="0" y="0"/>
          <a:ext cx="4145280" cy="9572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Interns read the CHNA &amp; Pick a topic</a:t>
          </a:r>
        </a:p>
      </dsp:txBody>
      <dsp:txXfrm>
        <a:off x="28038" y="28038"/>
        <a:ext cx="3031393" cy="901218"/>
      </dsp:txXfrm>
    </dsp:sp>
    <dsp:sp modelId="{7FED9AE0-3D3A-4A1C-83CE-49C568627B11}">
      <dsp:nvSpPr>
        <dsp:cNvPr id="0" name=""/>
        <dsp:cNvSpPr/>
      </dsp:nvSpPr>
      <dsp:spPr>
        <a:xfrm>
          <a:off x="347167" y="1131347"/>
          <a:ext cx="4145280" cy="9572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Work with the local community under guidance from a mentor</a:t>
          </a:r>
        </a:p>
      </dsp:txBody>
      <dsp:txXfrm>
        <a:off x="375205" y="1159385"/>
        <a:ext cx="3119795" cy="901218"/>
      </dsp:txXfrm>
    </dsp:sp>
    <dsp:sp modelId="{26817552-784B-47F3-AE76-2177638C3FE0}">
      <dsp:nvSpPr>
        <dsp:cNvPr id="0" name=""/>
        <dsp:cNvSpPr/>
      </dsp:nvSpPr>
      <dsp:spPr>
        <a:xfrm>
          <a:off x="689152" y="2262695"/>
          <a:ext cx="4145280" cy="9572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Produce a policy brief to inform a wider audience</a:t>
          </a:r>
        </a:p>
      </dsp:txBody>
      <dsp:txXfrm>
        <a:off x="717190" y="2290733"/>
        <a:ext cx="3124977" cy="901218"/>
      </dsp:txXfrm>
    </dsp:sp>
    <dsp:sp modelId="{1109FD3E-21ED-45B2-AEF1-3A23568D40D4}">
      <dsp:nvSpPr>
        <dsp:cNvPr id="0" name=""/>
        <dsp:cNvSpPr/>
      </dsp:nvSpPr>
      <dsp:spPr>
        <a:xfrm>
          <a:off x="1036319" y="3394043"/>
          <a:ext cx="4145280" cy="95729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Produce a poster for an academic audience</a:t>
          </a:r>
        </a:p>
      </dsp:txBody>
      <dsp:txXfrm>
        <a:off x="1064357" y="3422081"/>
        <a:ext cx="3119795" cy="901218"/>
      </dsp:txXfrm>
    </dsp:sp>
    <dsp:sp modelId="{B07D63CF-875E-46C1-AFBF-BECFA22C22B9}">
      <dsp:nvSpPr>
        <dsp:cNvPr id="0" name=""/>
        <dsp:cNvSpPr/>
      </dsp:nvSpPr>
      <dsp:spPr>
        <a:xfrm>
          <a:off x="35230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663042" y="733200"/>
        <a:ext cx="342233" cy="468236"/>
      </dsp:txXfrm>
    </dsp:sp>
    <dsp:sp modelId="{CBB150AC-52FA-4FD1-93B9-98B0FD117F14}">
      <dsp:nvSpPr>
        <dsp:cNvPr id="0" name=""/>
        <dsp:cNvSpPr/>
      </dsp:nvSpPr>
      <dsp:spPr>
        <a:xfrm>
          <a:off x="3870205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010209" y="1864548"/>
        <a:ext cx="342233" cy="468236"/>
      </dsp:txXfrm>
    </dsp:sp>
    <dsp:sp modelId="{BD57B26B-3D70-46A6-97EB-903AA92AFB02}">
      <dsp:nvSpPr>
        <dsp:cNvPr id="0" name=""/>
        <dsp:cNvSpPr/>
      </dsp:nvSpPr>
      <dsp:spPr>
        <a:xfrm>
          <a:off x="4212191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352195" y="2995896"/>
        <a:ext cx="342233" cy="4682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59A8D-020B-4EBC-A432-67DB7639D34D}">
      <dsp:nvSpPr>
        <dsp:cNvPr id="0" name=""/>
        <dsp:cNvSpPr/>
      </dsp:nvSpPr>
      <dsp:spPr>
        <a:xfrm>
          <a:off x="0" y="4464"/>
          <a:ext cx="10515600" cy="7897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Noteworthy Light" charset="0"/>
              <a:ea typeface="Noteworthy Light" charset="0"/>
              <a:cs typeface="Noteworthy Light" charset="0"/>
            </a:rPr>
            <a:t>Research Mentor</a:t>
          </a:r>
        </a:p>
      </dsp:txBody>
      <dsp:txXfrm>
        <a:off x="38552" y="43016"/>
        <a:ext cx="10438496" cy="712646"/>
      </dsp:txXfrm>
    </dsp:sp>
    <dsp:sp modelId="{DF6889E3-68B2-4867-974C-4949A019EE1B}">
      <dsp:nvSpPr>
        <dsp:cNvPr id="0" name=""/>
        <dsp:cNvSpPr/>
      </dsp:nvSpPr>
      <dsp:spPr>
        <a:xfrm>
          <a:off x="0" y="871974"/>
          <a:ext cx="10515600" cy="7897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Noteworthy Light" charset="0"/>
              <a:ea typeface="Noteworthy Light" charset="0"/>
              <a:cs typeface="Noteworthy Light" charset="0"/>
            </a:rPr>
            <a:t>Cohort</a:t>
          </a:r>
        </a:p>
      </dsp:txBody>
      <dsp:txXfrm>
        <a:off x="38552" y="910526"/>
        <a:ext cx="10438496" cy="712646"/>
      </dsp:txXfrm>
    </dsp:sp>
    <dsp:sp modelId="{3232E89D-EAAB-419C-909F-95F6CBB61840}">
      <dsp:nvSpPr>
        <dsp:cNvPr id="0" name=""/>
        <dsp:cNvSpPr/>
      </dsp:nvSpPr>
      <dsp:spPr>
        <a:xfrm>
          <a:off x="0" y="1739484"/>
          <a:ext cx="10515600" cy="7897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Noteworthy Light" charset="0"/>
              <a:ea typeface="Noteworthy Light" charset="0"/>
              <a:cs typeface="Noteworthy Light" charset="0"/>
            </a:rPr>
            <a:t>MERGE Conference </a:t>
          </a:r>
        </a:p>
      </dsp:txBody>
      <dsp:txXfrm>
        <a:off x="38552" y="1778036"/>
        <a:ext cx="10438496" cy="712646"/>
      </dsp:txXfrm>
    </dsp:sp>
    <dsp:sp modelId="{E7B6CEBD-FCD8-4DD0-99B2-5ED5B5A22900}">
      <dsp:nvSpPr>
        <dsp:cNvPr id="0" name=""/>
        <dsp:cNvSpPr/>
      </dsp:nvSpPr>
      <dsp:spPr>
        <a:xfrm>
          <a:off x="0" y="2606994"/>
          <a:ext cx="10515600" cy="7897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Noteworthy Light" charset="0"/>
              <a:ea typeface="Noteworthy Light" charset="0"/>
              <a:cs typeface="Noteworthy Light" charset="0"/>
            </a:rPr>
            <a:t>Lessons Learned</a:t>
          </a:r>
        </a:p>
      </dsp:txBody>
      <dsp:txXfrm>
        <a:off x="38552" y="2645546"/>
        <a:ext cx="10438496" cy="712646"/>
      </dsp:txXfrm>
    </dsp:sp>
    <dsp:sp modelId="{7779E0C9-FC7F-4B37-94D5-154C9605A952}">
      <dsp:nvSpPr>
        <dsp:cNvPr id="0" name=""/>
        <dsp:cNvSpPr/>
      </dsp:nvSpPr>
      <dsp:spPr>
        <a:xfrm>
          <a:off x="0" y="3396744"/>
          <a:ext cx="10515600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Noteworthy Light" charset="0"/>
              <a:ea typeface="Noteworthy Light" charset="0"/>
              <a:cs typeface="Noteworthy Light" charset="0"/>
            </a:rPr>
            <a:t>Topic Selection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latin typeface="Noteworthy Light" charset="0"/>
              <a:ea typeface="Noteworthy Light" charset="0"/>
              <a:cs typeface="Noteworthy Light" charset="0"/>
            </a:rPr>
            <a:t>Payment Models</a:t>
          </a:r>
        </a:p>
      </dsp:txBody>
      <dsp:txXfrm>
        <a:off x="0" y="3396744"/>
        <a:ext cx="10515600" cy="9501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51296-B4EF-43E8-BD8E-B646E65A8503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905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D8779-3E8B-49FC-BC0D-A34B4AB8B955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oteworthy Light" charset="0"/>
              <a:ea typeface="Noteworthy Light" charset="0"/>
              <a:cs typeface="Noteworthy Light" charset="0"/>
            </a:rPr>
            <a:t>Identify opportunities for students to immerse themselves in the community</a:t>
          </a:r>
        </a:p>
      </dsp:txBody>
      <dsp:txXfrm>
        <a:off x="604289" y="435133"/>
        <a:ext cx="9851585" cy="870267"/>
      </dsp:txXfrm>
    </dsp:sp>
    <dsp:sp modelId="{0A5C075A-F1BD-4FFD-B394-F2BE4F7EA71B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rgbClr val="E6EDD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7C3C8-79CF-426A-A437-8EAB1FFB9D1D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oteworthy Light" charset="0"/>
              <a:ea typeface="Noteworthy Light" charset="0"/>
              <a:cs typeface="Noteworthy Light" charset="0"/>
            </a:rPr>
            <a:t>Incorporate the CHNA into curricular design and learning activities</a:t>
          </a:r>
        </a:p>
      </dsp:txBody>
      <dsp:txXfrm>
        <a:off x="920631" y="1740535"/>
        <a:ext cx="9535243" cy="870267"/>
      </dsp:txXfrm>
    </dsp:sp>
    <dsp:sp modelId="{F8AAF3E0-6517-4476-A0A9-6F69863ABEA7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rgbClr val="E6EDD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D150B-F780-4170-87A2-870C9E09E59A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oteworthy Light" charset="0"/>
              <a:ea typeface="Noteworthy Light" charset="0"/>
              <a:cs typeface="Noteworthy Light" charset="0"/>
            </a:rPr>
            <a:t>Prioritize “products” that serve the community rather than academic audience</a:t>
          </a:r>
        </a:p>
      </dsp:txBody>
      <dsp:txXfrm>
        <a:off x="604289" y="3045936"/>
        <a:ext cx="9851585" cy="870267"/>
      </dsp:txXfrm>
    </dsp:sp>
    <dsp:sp modelId="{658C3557-A82E-4EC2-BCD8-A22D1D3F3269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rgbClr val="E6EDD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260B9-F9B0-4920-BD63-5EE5D531771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CBBD1-110C-496A-89A7-3026D4BDF7A8}">
      <dsp:nvSpPr>
        <dsp:cNvPr id="0" name=""/>
        <dsp:cNvSpPr/>
      </dsp:nvSpPr>
      <dsp:spPr>
        <a:xfrm>
          <a:off x="0" y="0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0" y="0"/>
        <a:ext cx="2103120" cy="1087834"/>
      </dsp:txXfrm>
    </dsp:sp>
    <dsp:sp modelId="{269C2A98-1A46-47B5-B8A1-1A80BE4F02DA}">
      <dsp:nvSpPr>
        <dsp:cNvPr id="0" name=""/>
        <dsp:cNvSpPr/>
      </dsp:nvSpPr>
      <dsp:spPr>
        <a:xfrm>
          <a:off x="2260854" y="49398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oteworthy Light" charset="0"/>
              <a:ea typeface="Noteworthy Light" charset="0"/>
              <a:cs typeface="Noteworthy Light" charset="0"/>
            </a:rPr>
            <a:t>Provide some brief background</a:t>
          </a:r>
        </a:p>
      </dsp:txBody>
      <dsp:txXfrm>
        <a:off x="2260854" y="49398"/>
        <a:ext cx="8254746" cy="987974"/>
      </dsp:txXfrm>
    </dsp:sp>
    <dsp:sp modelId="{5A8CDE81-2322-44D5-BD20-D95ABC94A5C2}">
      <dsp:nvSpPr>
        <dsp:cNvPr id="0" name=""/>
        <dsp:cNvSpPr/>
      </dsp:nvSpPr>
      <dsp:spPr>
        <a:xfrm>
          <a:off x="2103120" y="103737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48A30-1E05-40E4-A797-0616E6414813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35190-E32E-4F6C-9836-4EC9C5C877AF}">
      <dsp:nvSpPr>
        <dsp:cNvPr id="0" name=""/>
        <dsp:cNvSpPr/>
      </dsp:nvSpPr>
      <dsp:spPr>
        <a:xfrm>
          <a:off x="0" y="1087834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0" y="1087834"/>
        <a:ext cx="2103120" cy="1087834"/>
      </dsp:txXfrm>
    </dsp:sp>
    <dsp:sp modelId="{1B370B5B-31B2-46B5-B2C8-3F5B822093D8}">
      <dsp:nvSpPr>
        <dsp:cNvPr id="0" name=""/>
        <dsp:cNvSpPr/>
      </dsp:nvSpPr>
      <dsp:spPr>
        <a:xfrm>
          <a:off x="2260854" y="1137233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oteworthy Light" charset="0"/>
              <a:ea typeface="Noteworthy Light" charset="0"/>
              <a:cs typeface="Noteworthy Light" charset="0"/>
            </a:rPr>
            <a:t>Pathways to rural medicine</a:t>
          </a:r>
        </a:p>
      </dsp:txBody>
      <dsp:txXfrm>
        <a:off x="2260854" y="1137233"/>
        <a:ext cx="8254746" cy="987974"/>
      </dsp:txXfrm>
    </dsp:sp>
    <dsp:sp modelId="{3AEC69B5-D69C-497F-B595-3206FDDEDFC2}">
      <dsp:nvSpPr>
        <dsp:cNvPr id="0" name=""/>
        <dsp:cNvSpPr/>
      </dsp:nvSpPr>
      <dsp:spPr>
        <a:xfrm>
          <a:off x="2103120" y="212520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F5DB2-DAA0-45A5-8CAE-6FEA75FEEF4C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22B5C-E9DF-42F4-9DF9-567A57154C5F}">
      <dsp:nvSpPr>
        <dsp:cNvPr id="0" name=""/>
        <dsp:cNvSpPr/>
      </dsp:nvSpPr>
      <dsp:spPr>
        <a:xfrm>
          <a:off x="0" y="2175669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0" y="2175669"/>
        <a:ext cx="2103120" cy="1087834"/>
      </dsp:txXfrm>
    </dsp:sp>
    <dsp:sp modelId="{87E05D4F-5FD7-498A-8737-B27A63098B65}">
      <dsp:nvSpPr>
        <dsp:cNvPr id="0" name=""/>
        <dsp:cNvSpPr/>
      </dsp:nvSpPr>
      <dsp:spPr>
        <a:xfrm>
          <a:off x="2260854" y="2225067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oteworthy Light" charset="0"/>
              <a:ea typeface="Noteworthy Light" charset="0"/>
              <a:cs typeface="Noteworthy Light" charset="0"/>
            </a:rPr>
            <a:t>Describe the MERGE Public Health Pathway Program based on Principles of Place-Based Education</a:t>
          </a:r>
        </a:p>
      </dsp:txBody>
      <dsp:txXfrm>
        <a:off x="2260854" y="2225067"/>
        <a:ext cx="8254746" cy="987974"/>
      </dsp:txXfrm>
    </dsp:sp>
    <dsp:sp modelId="{D3BE8C18-BAF8-4D7E-A7F2-900619F22E5B}">
      <dsp:nvSpPr>
        <dsp:cNvPr id="0" name=""/>
        <dsp:cNvSpPr/>
      </dsp:nvSpPr>
      <dsp:spPr>
        <a:xfrm>
          <a:off x="2103120" y="321304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2763-08B8-4832-94A6-092010448EB0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D04D6-4906-4D4E-8D67-E65405A08517}">
      <dsp:nvSpPr>
        <dsp:cNvPr id="0" name=""/>
        <dsp:cNvSpPr/>
      </dsp:nvSpPr>
      <dsp:spPr>
        <a:xfrm>
          <a:off x="0" y="3263503"/>
          <a:ext cx="210312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0" y="3263503"/>
        <a:ext cx="2103120" cy="1087834"/>
      </dsp:txXfrm>
    </dsp:sp>
    <dsp:sp modelId="{17234822-125E-48BE-8A96-EA8E357E3A87}">
      <dsp:nvSpPr>
        <dsp:cNvPr id="0" name=""/>
        <dsp:cNvSpPr/>
      </dsp:nvSpPr>
      <dsp:spPr>
        <a:xfrm>
          <a:off x="2260854" y="3312902"/>
          <a:ext cx="8254746" cy="987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Noteworthy Light" charset="0"/>
              <a:ea typeface="Noteworthy Light" charset="0"/>
              <a:cs typeface="Noteworthy Light" charset="0"/>
            </a:rPr>
            <a:t>Discuss strategies for application in other settings</a:t>
          </a:r>
        </a:p>
      </dsp:txBody>
      <dsp:txXfrm>
        <a:off x="2260854" y="3312902"/>
        <a:ext cx="8254746" cy="987974"/>
      </dsp:txXfrm>
    </dsp:sp>
    <dsp:sp modelId="{457A9E3D-BC88-44FE-8EA4-60C7632DFB3E}">
      <dsp:nvSpPr>
        <dsp:cNvPr id="0" name=""/>
        <dsp:cNvSpPr/>
      </dsp:nvSpPr>
      <dsp:spPr>
        <a:xfrm>
          <a:off x="2103120" y="430087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448E-83C2-4553-AEE1-B6E3B5536E00}">
      <dsp:nvSpPr>
        <dsp:cNvPr id="0" name=""/>
        <dsp:cNvSpPr/>
      </dsp:nvSpPr>
      <dsp:spPr>
        <a:xfrm>
          <a:off x="0" y="3569039"/>
          <a:ext cx="10515600" cy="780818"/>
        </a:xfrm>
        <a:prstGeom prst="rec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sp:txBody>
      <dsp:txXfrm>
        <a:off x="0" y="3569039"/>
        <a:ext cx="10515600" cy="780818"/>
      </dsp:txXfrm>
    </dsp:sp>
    <dsp:sp modelId="{DB7F70EA-3E6A-4A3A-9193-8AFA826BB1F2}">
      <dsp:nvSpPr>
        <dsp:cNvPr id="0" name=""/>
        <dsp:cNvSpPr/>
      </dsp:nvSpPr>
      <dsp:spPr>
        <a:xfrm rot="10800000">
          <a:off x="0" y="2327265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sp:txBody>
      <dsp:txXfrm rot="-10800000">
        <a:off x="0" y="2327265"/>
        <a:ext cx="10515600" cy="421515"/>
      </dsp:txXfrm>
    </dsp:sp>
    <dsp:sp modelId="{52D46A91-098C-40DE-B43A-803B0D9010CE}">
      <dsp:nvSpPr>
        <dsp:cNvPr id="0" name=""/>
        <dsp:cNvSpPr/>
      </dsp:nvSpPr>
      <dsp:spPr>
        <a:xfrm>
          <a:off x="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Expand Rural GME</a:t>
          </a:r>
        </a:p>
      </dsp:txBody>
      <dsp:txXfrm>
        <a:off x="0" y="2801368"/>
        <a:ext cx="5257799" cy="359068"/>
      </dsp:txXfrm>
    </dsp:sp>
    <dsp:sp modelId="{C0ED40DD-38EB-454D-AC9B-73588247EA07}">
      <dsp:nvSpPr>
        <dsp:cNvPr id="0" name=""/>
        <dsp:cNvSpPr/>
      </dsp:nvSpPr>
      <dsp:spPr>
        <a:xfrm>
          <a:off x="525780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sp:txBody>
      <dsp:txXfrm>
        <a:off x="5257800" y="2801368"/>
        <a:ext cx="5257799" cy="359068"/>
      </dsp:txXfrm>
    </dsp:sp>
    <dsp:sp modelId="{A78792CD-9938-4EA6-A6D4-DC7CF9ABF515}">
      <dsp:nvSpPr>
        <dsp:cNvPr id="0" name=""/>
        <dsp:cNvSpPr/>
      </dsp:nvSpPr>
      <dsp:spPr>
        <a:xfrm rot="10800000">
          <a:off x="0" y="1190666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sp:txBody>
      <dsp:txXfrm rot="-10800000">
        <a:off x="0" y="1190666"/>
        <a:ext cx="10515600" cy="421515"/>
      </dsp:txXfrm>
    </dsp:sp>
    <dsp:sp modelId="{094A9428-C33C-4B15-9F85-BABD75CC6F43}">
      <dsp:nvSpPr>
        <dsp:cNvPr id="0" name=""/>
        <dsp:cNvSpPr/>
      </dsp:nvSpPr>
      <dsp:spPr>
        <a:xfrm>
          <a:off x="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sp:txBody>
      <dsp:txXfrm>
        <a:off x="0" y="1612181"/>
        <a:ext cx="5257799" cy="359068"/>
      </dsp:txXfrm>
    </dsp:sp>
    <dsp:sp modelId="{21C712D6-DDB0-44E6-95F5-3AD7981FC03F}">
      <dsp:nvSpPr>
        <dsp:cNvPr id="0" name=""/>
        <dsp:cNvSpPr/>
      </dsp:nvSpPr>
      <dsp:spPr>
        <a:xfrm>
          <a:off x="525780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Geography</a:t>
          </a:r>
        </a:p>
      </dsp:txBody>
      <dsp:txXfrm>
        <a:off x="5257800" y="1612181"/>
        <a:ext cx="5257799" cy="359068"/>
      </dsp:txXfrm>
    </dsp:sp>
    <dsp:sp modelId="{EB8D1B1E-C177-4700-8AAD-EC3B4F554D6C}">
      <dsp:nvSpPr>
        <dsp:cNvPr id="0" name=""/>
        <dsp:cNvSpPr/>
      </dsp:nvSpPr>
      <dsp:spPr>
        <a:xfrm rot="10800000">
          <a:off x="0" y="1479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sp:txBody>
      <dsp:txXfrm rot="-10800000">
        <a:off x="0" y="1479"/>
        <a:ext cx="10515600" cy="421515"/>
      </dsp:txXfrm>
    </dsp:sp>
    <dsp:sp modelId="{62F7CCE4-DC6F-4114-A20D-E1E91EB183C5}">
      <dsp:nvSpPr>
        <dsp:cNvPr id="0" name=""/>
        <dsp:cNvSpPr/>
      </dsp:nvSpPr>
      <dsp:spPr>
        <a:xfrm>
          <a:off x="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sp:txBody>
      <dsp:txXfrm>
        <a:off x="0" y="422994"/>
        <a:ext cx="5257799" cy="359068"/>
      </dsp:txXfrm>
    </dsp:sp>
    <dsp:sp modelId="{A801D270-504B-46DF-895F-8E7BCC4EF0B3}">
      <dsp:nvSpPr>
        <dsp:cNvPr id="0" name=""/>
        <dsp:cNvSpPr/>
      </dsp:nvSpPr>
      <dsp:spPr>
        <a:xfrm>
          <a:off x="525780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sp:txBody>
      <dsp:txXfrm>
        <a:off x="5257800" y="422994"/>
        <a:ext cx="5257799" cy="359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448E-83C2-4553-AEE1-B6E3B5536E00}">
      <dsp:nvSpPr>
        <dsp:cNvPr id="0" name=""/>
        <dsp:cNvSpPr/>
      </dsp:nvSpPr>
      <dsp:spPr>
        <a:xfrm>
          <a:off x="0" y="3569039"/>
          <a:ext cx="10515600" cy="780818"/>
        </a:xfrm>
        <a:prstGeom prst="rec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sp:txBody>
      <dsp:txXfrm>
        <a:off x="0" y="3569039"/>
        <a:ext cx="10515600" cy="780818"/>
      </dsp:txXfrm>
    </dsp:sp>
    <dsp:sp modelId="{DB7F70EA-3E6A-4A3A-9193-8AFA826BB1F2}">
      <dsp:nvSpPr>
        <dsp:cNvPr id="0" name=""/>
        <dsp:cNvSpPr/>
      </dsp:nvSpPr>
      <dsp:spPr>
        <a:xfrm rot="10800000">
          <a:off x="0" y="2327265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sp:txBody>
      <dsp:txXfrm rot="-10800000">
        <a:off x="0" y="2327265"/>
        <a:ext cx="10515600" cy="421515"/>
      </dsp:txXfrm>
    </dsp:sp>
    <dsp:sp modelId="{52D46A91-098C-40DE-B43A-803B0D9010CE}">
      <dsp:nvSpPr>
        <dsp:cNvPr id="0" name=""/>
        <dsp:cNvSpPr/>
      </dsp:nvSpPr>
      <dsp:spPr>
        <a:xfrm>
          <a:off x="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Expand Rural GME</a:t>
          </a:r>
        </a:p>
      </dsp:txBody>
      <dsp:txXfrm>
        <a:off x="0" y="2801368"/>
        <a:ext cx="5257799" cy="359068"/>
      </dsp:txXfrm>
    </dsp:sp>
    <dsp:sp modelId="{C0ED40DD-38EB-454D-AC9B-73588247EA07}">
      <dsp:nvSpPr>
        <dsp:cNvPr id="0" name=""/>
        <dsp:cNvSpPr/>
      </dsp:nvSpPr>
      <dsp:spPr>
        <a:xfrm>
          <a:off x="525780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sp:txBody>
      <dsp:txXfrm>
        <a:off x="5257800" y="2801368"/>
        <a:ext cx="5257799" cy="359068"/>
      </dsp:txXfrm>
    </dsp:sp>
    <dsp:sp modelId="{A78792CD-9938-4EA6-A6D4-DC7CF9ABF515}">
      <dsp:nvSpPr>
        <dsp:cNvPr id="0" name=""/>
        <dsp:cNvSpPr/>
      </dsp:nvSpPr>
      <dsp:spPr>
        <a:xfrm rot="10800000">
          <a:off x="0" y="1190666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sp:txBody>
      <dsp:txXfrm rot="-10800000">
        <a:off x="0" y="1190666"/>
        <a:ext cx="10515600" cy="421515"/>
      </dsp:txXfrm>
    </dsp:sp>
    <dsp:sp modelId="{094A9428-C33C-4B15-9F85-BABD75CC6F43}">
      <dsp:nvSpPr>
        <dsp:cNvPr id="0" name=""/>
        <dsp:cNvSpPr/>
      </dsp:nvSpPr>
      <dsp:spPr>
        <a:xfrm>
          <a:off x="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sp:txBody>
      <dsp:txXfrm>
        <a:off x="0" y="1612181"/>
        <a:ext cx="5257799" cy="359068"/>
      </dsp:txXfrm>
    </dsp:sp>
    <dsp:sp modelId="{21C712D6-DDB0-44E6-95F5-3AD7981FC03F}">
      <dsp:nvSpPr>
        <dsp:cNvPr id="0" name=""/>
        <dsp:cNvSpPr/>
      </dsp:nvSpPr>
      <dsp:spPr>
        <a:xfrm>
          <a:off x="525780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Geography</a:t>
          </a:r>
        </a:p>
      </dsp:txBody>
      <dsp:txXfrm>
        <a:off x="5257800" y="1612181"/>
        <a:ext cx="5257799" cy="359068"/>
      </dsp:txXfrm>
    </dsp:sp>
    <dsp:sp modelId="{EB8D1B1E-C177-4700-8AAD-EC3B4F554D6C}">
      <dsp:nvSpPr>
        <dsp:cNvPr id="0" name=""/>
        <dsp:cNvSpPr/>
      </dsp:nvSpPr>
      <dsp:spPr>
        <a:xfrm rot="10800000">
          <a:off x="0" y="1479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sp:txBody>
      <dsp:txXfrm rot="-10800000">
        <a:off x="0" y="1479"/>
        <a:ext cx="10515600" cy="421515"/>
      </dsp:txXfrm>
    </dsp:sp>
    <dsp:sp modelId="{62F7CCE4-DC6F-4114-A20D-E1E91EB183C5}">
      <dsp:nvSpPr>
        <dsp:cNvPr id="0" name=""/>
        <dsp:cNvSpPr/>
      </dsp:nvSpPr>
      <dsp:spPr>
        <a:xfrm>
          <a:off x="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sp:txBody>
      <dsp:txXfrm>
        <a:off x="0" y="422994"/>
        <a:ext cx="5257799" cy="359068"/>
      </dsp:txXfrm>
    </dsp:sp>
    <dsp:sp modelId="{A801D270-504B-46DF-895F-8E7BCC4EF0B3}">
      <dsp:nvSpPr>
        <dsp:cNvPr id="0" name=""/>
        <dsp:cNvSpPr/>
      </dsp:nvSpPr>
      <dsp:spPr>
        <a:xfrm>
          <a:off x="525780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sp:txBody>
      <dsp:txXfrm>
        <a:off x="5257800" y="422994"/>
        <a:ext cx="5257799" cy="359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448E-83C2-4553-AEE1-B6E3B5536E00}">
      <dsp:nvSpPr>
        <dsp:cNvPr id="0" name=""/>
        <dsp:cNvSpPr/>
      </dsp:nvSpPr>
      <dsp:spPr>
        <a:xfrm>
          <a:off x="0" y="3569039"/>
          <a:ext cx="10515600" cy="780818"/>
        </a:xfrm>
        <a:prstGeom prst="rec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Noteworthy Light" charset="0"/>
              <a:ea typeface="Noteworthy Light" charset="0"/>
              <a:cs typeface="Noteworthy Light" charset="0"/>
            </a:rPr>
            <a:t>MERGE</a:t>
          </a:r>
        </a:p>
      </dsp:txBody>
      <dsp:txXfrm>
        <a:off x="0" y="3569039"/>
        <a:ext cx="10515600" cy="780818"/>
      </dsp:txXfrm>
    </dsp:sp>
    <dsp:sp modelId="{DB7F70EA-3E6A-4A3A-9193-8AFA826BB1F2}">
      <dsp:nvSpPr>
        <dsp:cNvPr id="0" name=""/>
        <dsp:cNvSpPr/>
      </dsp:nvSpPr>
      <dsp:spPr>
        <a:xfrm rot="10800000">
          <a:off x="0" y="2327265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State RFP</a:t>
          </a:r>
        </a:p>
      </dsp:txBody>
      <dsp:txXfrm rot="-10800000">
        <a:off x="0" y="2327265"/>
        <a:ext cx="10515600" cy="421515"/>
      </dsp:txXfrm>
    </dsp:sp>
    <dsp:sp modelId="{52D46A91-098C-40DE-B43A-803B0D9010CE}">
      <dsp:nvSpPr>
        <dsp:cNvPr id="0" name=""/>
        <dsp:cNvSpPr/>
      </dsp:nvSpPr>
      <dsp:spPr>
        <a:xfrm>
          <a:off x="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Noteworthy Light" charset="0"/>
              <a:ea typeface="Noteworthy Light" charset="0"/>
              <a:cs typeface="Noteworthy Light" charset="0"/>
            </a:rPr>
            <a:t>Expand Rural GME</a:t>
          </a:r>
          <a:endParaRPr lang="en-US" sz="17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0" y="2801368"/>
        <a:ext cx="5257799" cy="359068"/>
      </dsp:txXfrm>
    </dsp:sp>
    <dsp:sp modelId="{C0ED40DD-38EB-454D-AC9B-73588247EA07}">
      <dsp:nvSpPr>
        <dsp:cNvPr id="0" name=""/>
        <dsp:cNvSpPr/>
      </dsp:nvSpPr>
      <dsp:spPr>
        <a:xfrm>
          <a:off x="5257800" y="2801368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Increase Access</a:t>
          </a:r>
        </a:p>
      </dsp:txBody>
      <dsp:txXfrm>
        <a:off x="5257800" y="2801368"/>
        <a:ext cx="5257799" cy="359068"/>
      </dsp:txXfrm>
    </dsp:sp>
    <dsp:sp modelId="{A78792CD-9938-4EA6-A6D4-DC7CF9ABF515}">
      <dsp:nvSpPr>
        <dsp:cNvPr id="0" name=""/>
        <dsp:cNvSpPr/>
      </dsp:nvSpPr>
      <dsp:spPr>
        <a:xfrm rot="10800000">
          <a:off x="0" y="1190666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Unique Needs of Maine</a:t>
          </a:r>
        </a:p>
      </dsp:txBody>
      <dsp:txXfrm rot="-10800000">
        <a:off x="0" y="1190666"/>
        <a:ext cx="10515600" cy="421515"/>
      </dsp:txXfrm>
    </dsp:sp>
    <dsp:sp modelId="{094A9428-C33C-4B15-9F85-BABD75CC6F43}">
      <dsp:nvSpPr>
        <dsp:cNvPr id="0" name=""/>
        <dsp:cNvSpPr/>
      </dsp:nvSpPr>
      <dsp:spPr>
        <a:xfrm>
          <a:off x="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“Boomer” Retirement Cliff</a:t>
          </a:r>
        </a:p>
      </dsp:txBody>
      <dsp:txXfrm>
        <a:off x="0" y="1612181"/>
        <a:ext cx="5257799" cy="359068"/>
      </dsp:txXfrm>
    </dsp:sp>
    <dsp:sp modelId="{21C712D6-DDB0-44E6-95F5-3AD7981FC03F}">
      <dsp:nvSpPr>
        <dsp:cNvPr id="0" name=""/>
        <dsp:cNvSpPr/>
      </dsp:nvSpPr>
      <dsp:spPr>
        <a:xfrm>
          <a:off x="5257800" y="1612181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Noteworthy Light" charset="0"/>
              <a:ea typeface="Noteworthy Light" charset="0"/>
              <a:cs typeface="Noteworthy Light" charset="0"/>
            </a:rPr>
            <a:t>Geography</a:t>
          </a:r>
          <a:endParaRPr lang="en-US" sz="17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5257800" y="1612181"/>
        <a:ext cx="5257799" cy="359068"/>
      </dsp:txXfrm>
    </dsp:sp>
    <dsp:sp modelId="{EB8D1B1E-C177-4700-8AAD-EC3B4F554D6C}">
      <dsp:nvSpPr>
        <dsp:cNvPr id="0" name=""/>
        <dsp:cNvSpPr/>
      </dsp:nvSpPr>
      <dsp:spPr>
        <a:xfrm rot="10800000">
          <a:off x="0" y="1479"/>
          <a:ext cx="10515600" cy="1200899"/>
        </a:xfrm>
        <a:prstGeom prst="upArrowCallout">
          <a:avLst/>
        </a:prstGeom>
        <a:solidFill>
          <a:srgbClr val="8DAA6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oteworthy Light" charset="0"/>
              <a:ea typeface="Noteworthy Light" charset="0"/>
              <a:cs typeface="Noteworthy Light" charset="0"/>
            </a:rPr>
            <a:t>Rural Physician Crisis</a:t>
          </a:r>
        </a:p>
      </dsp:txBody>
      <dsp:txXfrm rot="-10800000">
        <a:off x="0" y="1479"/>
        <a:ext cx="10515600" cy="421515"/>
      </dsp:txXfrm>
    </dsp:sp>
    <dsp:sp modelId="{62F7CCE4-DC6F-4114-A20D-E1E91EB183C5}">
      <dsp:nvSpPr>
        <dsp:cNvPr id="0" name=""/>
        <dsp:cNvSpPr/>
      </dsp:nvSpPr>
      <dsp:spPr>
        <a:xfrm>
          <a:off x="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Rural Hospital Closure</a:t>
          </a:r>
        </a:p>
      </dsp:txBody>
      <dsp:txXfrm>
        <a:off x="0" y="422994"/>
        <a:ext cx="5257799" cy="359068"/>
      </dsp:txXfrm>
    </dsp:sp>
    <dsp:sp modelId="{A801D270-504B-46DF-895F-8E7BCC4EF0B3}">
      <dsp:nvSpPr>
        <dsp:cNvPr id="0" name=""/>
        <dsp:cNvSpPr/>
      </dsp:nvSpPr>
      <dsp:spPr>
        <a:xfrm>
          <a:off x="5257800" y="422994"/>
          <a:ext cx="5257799" cy="35906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oteworthy Light" charset="0"/>
              <a:ea typeface="Noteworthy Light" charset="0"/>
              <a:cs typeface="Noteworthy Light" charset="0"/>
            </a:rPr>
            <a:t>Managed Care</a:t>
          </a:r>
        </a:p>
      </dsp:txBody>
      <dsp:txXfrm>
        <a:off x="5257800" y="422994"/>
        <a:ext cx="5257799" cy="359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0D5D-9536-4962-AAEE-E24E45823C32}">
      <dsp:nvSpPr>
        <dsp:cNvPr id="0" name=""/>
        <dsp:cNvSpPr/>
      </dsp:nvSpPr>
      <dsp:spPr>
        <a:xfrm rot="10800000">
          <a:off x="1841696" y="4103"/>
          <a:ext cx="6365391" cy="953532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48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Tom </a:t>
          </a:r>
          <a:r>
            <a:rPr lang="en-US" sz="3000" kern="1200" dirty="0" err="1">
              <a:latin typeface="Noteworthy Light" charset="0"/>
              <a:ea typeface="Noteworthy Light" charset="0"/>
              <a:cs typeface="Noteworthy Light" charset="0"/>
            </a:rPr>
            <a:t>Gearnan</a:t>
          </a: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, MD, Associate DIO</a:t>
          </a:r>
        </a:p>
      </dsp:txBody>
      <dsp:txXfrm rot="10800000">
        <a:off x="2080079" y="4103"/>
        <a:ext cx="6127008" cy="953532"/>
      </dsp:txXfrm>
    </dsp:sp>
    <dsp:sp modelId="{DB187360-063B-47E6-BFCA-2108A661C16E}">
      <dsp:nvSpPr>
        <dsp:cNvPr id="0" name=""/>
        <dsp:cNvSpPr/>
      </dsp:nvSpPr>
      <dsp:spPr>
        <a:xfrm>
          <a:off x="1364929" y="4103"/>
          <a:ext cx="953532" cy="9535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26126-38FF-46C1-AEBE-4AF463F7198E}">
      <dsp:nvSpPr>
        <dsp:cNvPr id="0" name=""/>
        <dsp:cNvSpPr/>
      </dsp:nvSpPr>
      <dsp:spPr>
        <a:xfrm rot="10800000">
          <a:off x="1841696" y="1242272"/>
          <a:ext cx="6365391" cy="953532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48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Annie Derthick, PhD, Academic APD</a:t>
          </a:r>
        </a:p>
      </dsp:txBody>
      <dsp:txXfrm rot="10800000">
        <a:off x="2080079" y="1242272"/>
        <a:ext cx="6127008" cy="953532"/>
      </dsp:txXfrm>
    </dsp:sp>
    <dsp:sp modelId="{553592B0-EA95-43D6-9761-0ED4F890273C}">
      <dsp:nvSpPr>
        <dsp:cNvPr id="0" name=""/>
        <dsp:cNvSpPr/>
      </dsp:nvSpPr>
      <dsp:spPr>
        <a:xfrm>
          <a:off x="1364929" y="1242272"/>
          <a:ext cx="953532" cy="953532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AAE12-7A05-4002-AE6D-58821E7D3532}">
      <dsp:nvSpPr>
        <dsp:cNvPr id="0" name=""/>
        <dsp:cNvSpPr/>
      </dsp:nvSpPr>
      <dsp:spPr>
        <a:xfrm rot="10800000">
          <a:off x="1841696" y="2480442"/>
          <a:ext cx="6365391" cy="953532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48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Kate Hoffman, DO, Program Director</a:t>
          </a:r>
        </a:p>
      </dsp:txBody>
      <dsp:txXfrm rot="10800000">
        <a:off x="2080079" y="2480442"/>
        <a:ext cx="6127008" cy="953532"/>
      </dsp:txXfrm>
    </dsp:sp>
    <dsp:sp modelId="{A15CA031-B4EB-46AC-86CD-93ABABF0DD21}">
      <dsp:nvSpPr>
        <dsp:cNvPr id="0" name=""/>
        <dsp:cNvSpPr/>
      </dsp:nvSpPr>
      <dsp:spPr>
        <a:xfrm>
          <a:off x="1364929" y="2480442"/>
          <a:ext cx="953532" cy="95353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404A-0091-4CC5-B623-867D612045A5}">
      <dsp:nvSpPr>
        <dsp:cNvPr id="0" name=""/>
        <dsp:cNvSpPr/>
      </dsp:nvSpPr>
      <dsp:spPr>
        <a:xfrm rot="10800000">
          <a:off x="1841696" y="3718611"/>
          <a:ext cx="6365391" cy="953532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481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Jim Jarvis, MD, DIO</a:t>
          </a:r>
        </a:p>
      </dsp:txBody>
      <dsp:txXfrm rot="10800000">
        <a:off x="2080079" y="3718611"/>
        <a:ext cx="6127008" cy="953532"/>
      </dsp:txXfrm>
    </dsp:sp>
    <dsp:sp modelId="{778D41AA-0E2F-415E-B164-5FF2F09C1A19}">
      <dsp:nvSpPr>
        <dsp:cNvPr id="0" name=""/>
        <dsp:cNvSpPr/>
      </dsp:nvSpPr>
      <dsp:spPr>
        <a:xfrm>
          <a:off x="1364929" y="3718611"/>
          <a:ext cx="953532" cy="953532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3D1E1-8193-4B1E-ABD0-ABA460C62447}">
      <dsp:nvSpPr>
        <dsp:cNvPr id="0" name=""/>
        <dsp:cNvSpPr/>
      </dsp:nvSpPr>
      <dsp:spPr>
        <a:xfrm rot="10800000">
          <a:off x="1841696" y="4956781"/>
          <a:ext cx="6365391" cy="953532"/>
        </a:xfrm>
        <a:prstGeom prst="homePlat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0481" tIns="114300" rIns="21336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Kalli </a:t>
          </a:r>
          <a:r>
            <a:rPr lang="en-US" sz="3000" kern="1200" dirty="0" err="1">
              <a:latin typeface="Noteworthy Light" charset="0"/>
              <a:ea typeface="Noteworthy Light" charset="0"/>
              <a:cs typeface="Noteworthy Light" charset="0"/>
            </a:rPr>
            <a:t>Varaklis</a:t>
          </a:r>
          <a:r>
            <a:rPr lang="en-US" sz="3000" kern="1200" dirty="0">
              <a:latin typeface="Noteworthy Light" charset="0"/>
              <a:ea typeface="Noteworthy Light" charset="0"/>
              <a:cs typeface="Noteworthy Light" charset="0"/>
            </a:rPr>
            <a:t>, MD, DIO (PI)</a:t>
          </a:r>
        </a:p>
      </dsp:txBody>
      <dsp:txXfrm rot="10800000">
        <a:off x="2080079" y="4956781"/>
        <a:ext cx="6127008" cy="953532"/>
      </dsp:txXfrm>
    </dsp:sp>
    <dsp:sp modelId="{A1033AA0-D4D2-4AF3-A12B-1ABAE8BDD5B0}">
      <dsp:nvSpPr>
        <dsp:cNvPr id="0" name=""/>
        <dsp:cNvSpPr/>
      </dsp:nvSpPr>
      <dsp:spPr>
        <a:xfrm>
          <a:off x="1364929" y="4956781"/>
          <a:ext cx="953532" cy="95353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75C1-9352-4B12-B9A0-9CDDE877B2DF}">
      <dsp:nvSpPr>
        <dsp:cNvPr id="0" name=""/>
        <dsp:cNvSpPr/>
      </dsp:nvSpPr>
      <dsp:spPr>
        <a:xfrm>
          <a:off x="0" y="4348287"/>
          <a:ext cx="10515600" cy="0"/>
        </a:xfrm>
        <a:prstGeom prst="line">
          <a:avLst/>
        </a:pr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1BE0A-258E-4817-9540-A52E464AC563}">
      <dsp:nvSpPr>
        <dsp:cNvPr id="0" name=""/>
        <dsp:cNvSpPr/>
      </dsp:nvSpPr>
      <dsp:spPr>
        <a:xfrm>
          <a:off x="0" y="3470884"/>
          <a:ext cx="10515600" cy="0"/>
        </a:xfrm>
        <a:prstGeom prst="line">
          <a:avLst/>
        </a:pr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E4814-1B06-41BF-ACF0-422D79E856AE}">
      <dsp:nvSpPr>
        <dsp:cNvPr id="0" name=""/>
        <dsp:cNvSpPr/>
      </dsp:nvSpPr>
      <dsp:spPr>
        <a:xfrm>
          <a:off x="0" y="2593480"/>
          <a:ext cx="10515600" cy="0"/>
        </a:xfrm>
        <a:prstGeom prst="line">
          <a:avLst/>
        </a:pr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246C9-6996-462E-A169-C6EF882EAFA2}">
      <dsp:nvSpPr>
        <dsp:cNvPr id="0" name=""/>
        <dsp:cNvSpPr/>
      </dsp:nvSpPr>
      <dsp:spPr>
        <a:xfrm>
          <a:off x="0" y="1716076"/>
          <a:ext cx="10515600" cy="0"/>
        </a:xfrm>
        <a:prstGeom prst="line">
          <a:avLst/>
        </a:pr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9223F-E898-4195-BCEE-154C92694707}">
      <dsp:nvSpPr>
        <dsp:cNvPr id="0" name=""/>
        <dsp:cNvSpPr/>
      </dsp:nvSpPr>
      <dsp:spPr>
        <a:xfrm>
          <a:off x="0" y="838672"/>
          <a:ext cx="10515600" cy="0"/>
        </a:xfrm>
        <a:prstGeom prst="line">
          <a:avLst/>
        </a:pr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916C0-FEC7-4A90-A732-482262E90885}">
      <dsp:nvSpPr>
        <dsp:cNvPr id="0" name=""/>
        <dsp:cNvSpPr/>
      </dsp:nvSpPr>
      <dsp:spPr>
        <a:xfrm>
          <a:off x="2734056" y="3050"/>
          <a:ext cx="7781544" cy="8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Noteworthy Light" charset="0"/>
              <a:ea typeface="Noteworthy Light" charset="0"/>
              <a:cs typeface="Noteworthy Light" charset="0"/>
            </a:rPr>
            <a:t>Create 4 Rural Rotation Sites</a:t>
          </a:r>
        </a:p>
      </dsp:txBody>
      <dsp:txXfrm>
        <a:off x="2734056" y="3050"/>
        <a:ext cx="7781544" cy="835622"/>
      </dsp:txXfrm>
    </dsp:sp>
    <dsp:sp modelId="{C196A63C-5CC3-44AC-AB40-028FC365108C}">
      <dsp:nvSpPr>
        <dsp:cNvPr id="0" name=""/>
        <dsp:cNvSpPr/>
      </dsp:nvSpPr>
      <dsp:spPr>
        <a:xfrm>
          <a:off x="0" y="3050"/>
          <a:ext cx="2734056" cy="835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40799" y="43849"/>
        <a:ext cx="2652458" cy="794823"/>
      </dsp:txXfrm>
    </dsp:sp>
    <dsp:sp modelId="{FB42A321-8FFD-433A-A978-EE713D019C07}">
      <dsp:nvSpPr>
        <dsp:cNvPr id="0" name=""/>
        <dsp:cNvSpPr/>
      </dsp:nvSpPr>
      <dsp:spPr>
        <a:xfrm>
          <a:off x="2734056" y="880453"/>
          <a:ext cx="7781544" cy="8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Noteworthy Light" charset="0"/>
              <a:ea typeface="Noteworthy Light" charset="0"/>
              <a:cs typeface="Noteworthy Light" charset="0"/>
            </a:rPr>
            <a:t>Provide Quality Faculty Development</a:t>
          </a:r>
        </a:p>
      </dsp:txBody>
      <dsp:txXfrm>
        <a:off x="2734056" y="880453"/>
        <a:ext cx="7781544" cy="835622"/>
      </dsp:txXfrm>
    </dsp:sp>
    <dsp:sp modelId="{2DEF6795-6ECB-423E-9DF0-61F6ACA7FDEB}">
      <dsp:nvSpPr>
        <dsp:cNvPr id="0" name=""/>
        <dsp:cNvSpPr/>
      </dsp:nvSpPr>
      <dsp:spPr>
        <a:xfrm>
          <a:off x="0" y="880453"/>
          <a:ext cx="2734056" cy="835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40799" y="921252"/>
        <a:ext cx="2652458" cy="794823"/>
      </dsp:txXfrm>
    </dsp:sp>
    <dsp:sp modelId="{F6C1C274-DBD0-4D9D-801A-14B8DDAEB2CA}">
      <dsp:nvSpPr>
        <dsp:cNvPr id="0" name=""/>
        <dsp:cNvSpPr/>
      </dsp:nvSpPr>
      <dsp:spPr>
        <a:xfrm>
          <a:off x="2734056" y="1757857"/>
          <a:ext cx="7781544" cy="8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Noteworthy Light" charset="0"/>
              <a:ea typeface="Noteworthy Light" charset="0"/>
              <a:cs typeface="Noteworthy Light" charset="0"/>
            </a:rPr>
            <a:t>Create a State-Wide Learning Platform</a:t>
          </a:r>
        </a:p>
      </dsp:txBody>
      <dsp:txXfrm>
        <a:off x="2734056" y="1757857"/>
        <a:ext cx="7781544" cy="835622"/>
      </dsp:txXfrm>
    </dsp:sp>
    <dsp:sp modelId="{1AAA7BB7-CE5F-4140-8461-E4099D921654}">
      <dsp:nvSpPr>
        <dsp:cNvPr id="0" name=""/>
        <dsp:cNvSpPr/>
      </dsp:nvSpPr>
      <dsp:spPr>
        <a:xfrm>
          <a:off x="0" y="1757857"/>
          <a:ext cx="2734056" cy="835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40799" y="1798656"/>
        <a:ext cx="2652458" cy="794823"/>
      </dsp:txXfrm>
    </dsp:sp>
    <dsp:sp modelId="{11F06538-43B0-4631-970F-6CAE28E4C1E4}">
      <dsp:nvSpPr>
        <dsp:cNvPr id="0" name=""/>
        <dsp:cNvSpPr/>
      </dsp:nvSpPr>
      <dsp:spPr>
        <a:xfrm>
          <a:off x="2734056" y="2635261"/>
          <a:ext cx="7781544" cy="8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Noteworthy Light" charset="0"/>
              <a:ea typeface="Noteworthy Light" charset="0"/>
              <a:cs typeface="Noteworthy Light" charset="0"/>
            </a:rPr>
            <a:t>Develop and Host an Annual Conference</a:t>
          </a:r>
        </a:p>
      </dsp:txBody>
      <dsp:txXfrm>
        <a:off x="2734056" y="2635261"/>
        <a:ext cx="7781544" cy="835622"/>
      </dsp:txXfrm>
    </dsp:sp>
    <dsp:sp modelId="{F717E98F-995A-4BA1-8DC9-EFEDDA77D217}">
      <dsp:nvSpPr>
        <dsp:cNvPr id="0" name=""/>
        <dsp:cNvSpPr/>
      </dsp:nvSpPr>
      <dsp:spPr>
        <a:xfrm>
          <a:off x="0" y="2635261"/>
          <a:ext cx="2734056" cy="835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40799" y="2676060"/>
        <a:ext cx="2652458" cy="794823"/>
      </dsp:txXfrm>
    </dsp:sp>
    <dsp:sp modelId="{36891DDA-B0B3-483D-AD1C-92734118A8C0}">
      <dsp:nvSpPr>
        <dsp:cNvPr id="0" name=""/>
        <dsp:cNvSpPr/>
      </dsp:nvSpPr>
      <dsp:spPr>
        <a:xfrm>
          <a:off x="2734056" y="3512665"/>
          <a:ext cx="7781544" cy="83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70485" rIns="70485" bIns="70485" numCol="1" spcCol="1270" anchor="b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Noteworthy Light" charset="0"/>
              <a:ea typeface="Noteworthy Light" charset="0"/>
              <a:cs typeface="Noteworthy Light" charset="0"/>
            </a:rPr>
            <a:t>Establish a Medical Student Pipeline</a:t>
          </a:r>
        </a:p>
      </dsp:txBody>
      <dsp:txXfrm>
        <a:off x="2734056" y="3512665"/>
        <a:ext cx="7781544" cy="835622"/>
      </dsp:txXfrm>
    </dsp:sp>
    <dsp:sp modelId="{398B5B8E-12C2-443A-86EF-51DE348FA77A}">
      <dsp:nvSpPr>
        <dsp:cNvPr id="0" name=""/>
        <dsp:cNvSpPr/>
      </dsp:nvSpPr>
      <dsp:spPr>
        <a:xfrm>
          <a:off x="0" y="3512665"/>
          <a:ext cx="2734056" cy="835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Noteworthy Light" charset="0"/>
            <a:ea typeface="Noteworthy Light" charset="0"/>
            <a:cs typeface="Noteworthy Light" charset="0"/>
          </a:endParaRPr>
        </a:p>
      </dsp:txBody>
      <dsp:txXfrm>
        <a:off x="40799" y="3553464"/>
        <a:ext cx="2652458" cy="7948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4863B-0DAA-C146-94C6-7A3D074032AD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&gt;5% of students are from rural areas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2,3</a:t>
          </a:r>
        </a:p>
      </dsp:txBody>
      <dsp:txXfrm rot="-5400000">
        <a:off x="3785615" y="147831"/>
        <a:ext cx="6689078" cy="756160"/>
      </dsp:txXfrm>
    </dsp:sp>
    <dsp:sp modelId="{841C3F8C-3F08-D843-9394-DE07DFEF39C0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Recruit from Within</a:t>
          </a:r>
        </a:p>
      </dsp:txBody>
      <dsp:txXfrm>
        <a:off x="51133" y="53310"/>
        <a:ext cx="3683350" cy="945199"/>
      </dsp:txXfrm>
    </dsp:sp>
    <dsp:sp modelId="{45E0995C-3310-674C-814E-E0C415581BB2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Innovation is needed for those with “great potential for contributing to the health of rural communities”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4</a:t>
          </a:r>
        </a:p>
      </dsp:txBody>
      <dsp:txXfrm rot="-5400000">
        <a:off x="3785615" y="1247670"/>
        <a:ext cx="6689078" cy="756160"/>
      </dsp:txXfrm>
    </dsp:sp>
    <dsp:sp modelId="{CE36390E-70F6-4343-9C5E-00ED7BDA0C2A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Beyond Clerkships</a:t>
          </a:r>
        </a:p>
      </dsp:txBody>
      <dsp:txXfrm>
        <a:off x="51133" y="1153149"/>
        <a:ext cx="3683350" cy="945199"/>
      </dsp:txXfrm>
    </dsp:sp>
    <dsp:sp modelId="{1434C249-56DD-0242-9890-7B87A3091138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They are asking for providers to integrate into the fabric of their lives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4,5</a:t>
          </a:r>
        </a:p>
      </dsp:txBody>
      <dsp:txXfrm rot="-5400000">
        <a:off x="3785615" y="2347509"/>
        <a:ext cx="6689078" cy="756160"/>
      </dsp:txXfrm>
    </dsp:sp>
    <dsp:sp modelId="{45BD635F-32A6-7F4E-89BD-D8496DC28390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Rural Communities Want More Than a Doctor</a:t>
          </a:r>
        </a:p>
      </dsp:txBody>
      <dsp:txXfrm>
        <a:off x="51133" y="2252988"/>
        <a:ext cx="3683350" cy="945199"/>
      </dsp:txXfrm>
    </dsp:sp>
    <dsp:sp modelId="{3271C39C-92C6-374C-9206-29597F3987FD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Primary care is strategically positioned to be agents of change, yet medical students report feeling underprepared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6,7</a:t>
          </a:r>
        </a:p>
      </dsp:txBody>
      <dsp:txXfrm rot="-5400000">
        <a:off x="3785615" y="3447347"/>
        <a:ext cx="6689078" cy="756160"/>
      </dsp:txXfrm>
    </dsp:sp>
    <dsp:sp modelId="{7B300845-480D-0441-975D-0C0EA27ABF4F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Importance of Advocacy Education</a:t>
          </a:r>
        </a:p>
      </dsp:txBody>
      <dsp:txXfrm>
        <a:off x="51133" y="3352827"/>
        <a:ext cx="3683350" cy="945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4863B-0DAA-C146-94C6-7A3D074032AD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&gt;5% of students are from rural areas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2,3</a:t>
          </a:r>
        </a:p>
      </dsp:txBody>
      <dsp:txXfrm rot="-5400000">
        <a:off x="3785615" y="147831"/>
        <a:ext cx="6689078" cy="756160"/>
      </dsp:txXfrm>
    </dsp:sp>
    <dsp:sp modelId="{841C3F8C-3F08-D843-9394-DE07DFEF39C0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Recruit from Within</a:t>
          </a:r>
        </a:p>
      </dsp:txBody>
      <dsp:txXfrm>
        <a:off x="51133" y="53310"/>
        <a:ext cx="3683350" cy="945199"/>
      </dsp:txXfrm>
    </dsp:sp>
    <dsp:sp modelId="{45E0995C-3310-674C-814E-E0C415581BB2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Innovation is needed for those with “great potential for contributing to the health of rural communities”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4</a:t>
          </a:r>
        </a:p>
      </dsp:txBody>
      <dsp:txXfrm rot="-5400000">
        <a:off x="3785615" y="1247670"/>
        <a:ext cx="6689078" cy="756160"/>
      </dsp:txXfrm>
    </dsp:sp>
    <dsp:sp modelId="{CE36390E-70F6-4343-9C5E-00ED7BDA0C2A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Beyond Clerkships</a:t>
          </a:r>
        </a:p>
      </dsp:txBody>
      <dsp:txXfrm>
        <a:off x="51133" y="1153149"/>
        <a:ext cx="3683350" cy="945199"/>
      </dsp:txXfrm>
    </dsp:sp>
    <dsp:sp modelId="{1434C249-56DD-0242-9890-7B87A3091138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They are asking for providers to integrate into the fabric of their lives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4,5</a:t>
          </a:r>
        </a:p>
      </dsp:txBody>
      <dsp:txXfrm rot="-5400000">
        <a:off x="3785615" y="2347509"/>
        <a:ext cx="6689078" cy="756160"/>
      </dsp:txXfrm>
    </dsp:sp>
    <dsp:sp modelId="{45BD635F-32A6-7F4E-89BD-D8496DC28390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Rural Communities Want More Than a Doctor</a:t>
          </a:r>
        </a:p>
      </dsp:txBody>
      <dsp:txXfrm>
        <a:off x="51133" y="2252988"/>
        <a:ext cx="3683350" cy="945199"/>
      </dsp:txXfrm>
    </dsp:sp>
    <dsp:sp modelId="{3271C39C-92C6-374C-9206-29597F3987FD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Noteworthy Light" charset="0"/>
              <a:ea typeface="Noteworthy Light" charset="0"/>
              <a:cs typeface="Noteworthy Light" charset="0"/>
            </a:rPr>
            <a:t>Primary care is strategically positioned to be agents of change, yet medical students report feeling underprepared</a:t>
          </a:r>
          <a:r>
            <a:rPr lang="en-US" sz="1800" kern="1200" baseline="30000" dirty="0">
              <a:latin typeface="Noteworthy Light" charset="0"/>
              <a:ea typeface="Noteworthy Light" charset="0"/>
              <a:cs typeface="Noteworthy Light" charset="0"/>
            </a:rPr>
            <a:t>6,7</a:t>
          </a:r>
        </a:p>
      </dsp:txBody>
      <dsp:txXfrm rot="-5400000">
        <a:off x="3785615" y="3447347"/>
        <a:ext cx="6689078" cy="756160"/>
      </dsp:txXfrm>
    </dsp:sp>
    <dsp:sp modelId="{7B300845-480D-0441-975D-0C0EA27ABF4F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eworthy Light" charset="0"/>
              <a:ea typeface="Noteworthy Light" charset="0"/>
              <a:cs typeface="Noteworthy Light" charset="0"/>
            </a:rPr>
            <a:t>Importance of Advocacy Education</a:t>
          </a:r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DE7BD-CDED-4B46-A941-D798B723F711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7C18-ADFC-47DF-80E8-064086802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6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9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2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80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23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6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7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5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7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5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9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3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F7C18-ADFC-47DF-80E8-0640868025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0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3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40.sv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9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gecollaborative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rthian@cmhc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sv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Noteworthy Light" charset="0"/>
                <a:ea typeface="Noteworthy Light" charset="0"/>
                <a:cs typeface="Noteworthy Light" charset="0"/>
              </a:rPr>
              <a:t>A Community-Engaged Internship for Students from Rural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A0E581-45BE-4CD3-8E6A-698903A4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32610"/>
              </p:ext>
            </p:extLst>
          </p:nvPr>
        </p:nvGraphicFramePr>
        <p:xfrm>
          <a:off x="1524000" y="3602038"/>
          <a:ext cx="9144000" cy="1747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5893651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1887463"/>
                    </a:ext>
                  </a:extLst>
                </a:gridCol>
              </a:tblGrid>
              <a:tr h="5826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Annie O. Derthick, 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Kalli Varaklis, MD, 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69159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CMMC FMR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Maine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95386"/>
                  </a:ext>
                </a:extLst>
              </a:tr>
              <a:tr h="5826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Maine Rural Graduate Medical Education (MERGE) Collaborative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530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8D799-B086-497C-92CE-C379E080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984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EFFD3A-9C2C-4E20-875D-577D5CCCB2BB}"/>
              </a:ext>
            </a:extLst>
          </p:cNvPr>
          <p:cNvSpPr txBox="1"/>
          <p:nvPr/>
        </p:nvSpPr>
        <p:spPr>
          <a:xfrm>
            <a:off x="4976038" y="1531089"/>
            <a:ext cx="444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oteworthy Light" charset="0"/>
                <a:ea typeface="Noteworthy Light" charset="0"/>
                <a:cs typeface="Noteworthy Light" charset="0"/>
              </a:rPr>
              <a:t>Rural Rotations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29174" y="1531089"/>
            <a:ext cx="4443413" cy="914400"/>
          </a:xfrm>
          <a:prstGeom prst="roundRect">
            <a:avLst/>
          </a:prstGeom>
          <a:solidFill>
            <a:srgbClr val="8DAA6F">
              <a:alpha val="59000"/>
            </a:srgbClr>
          </a:solidFill>
          <a:effectLst>
            <a:softEdge rad="2032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ED78-F88E-429C-8C3B-24C894ED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Noteworthy Light" charset="0"/>
                <a:ea typeface="Noteworthy Light" charset="0"/>
                <a:cs typeface="Noteworthy Light" charset="0"/>
              </a:rPr>
              <a:t>Rural Medical Student Education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EBF267-CA63-43B5-9CF1-BA961DC01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99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ED78-F88E-429C-8C3B-24C894ED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Noteworthy Light" charset="0"/>
                <a:ea typeface="Noteworthy Light" charset="0"/>
                <a:cs typeface="Noteworthy Light" charset="0"/>
              </a:rPr>
              <a:t>Rural Medical Student Education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EBF267-CA63-43B5-9CF1-BA961DC01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284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B4602C-3632-4D1F-A99B-CFE9EF62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6960"/>
            <a:ext cx="12231569" cy="705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B930E-5AF4-406E-8822-BC256DC6741C}"/>
              </a:ext>
            </a:extLst>
          </p:cNvPr>
          <p:cNvSpPr txBox="1"/>
          <p:nvPr/>
        </p:nvSpPr>
        <p:spPr>
          <a:xfrm>
            <a:off x="5082945" y="411940"/>
            <a:ext cx="5903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oteworthy Light" charset="0"/>
                <a:ea typeface="Noteworthy Light" charset="0"/>
                <a:cs typeface="Noteworthy Light" charset="0"/>
              </a:rPr>
              <a:t>Place-Based Education</a:t>
            </a:r>
            <a:r>
              <a:rPr lang="en-US" sz="4800" baseline="30000" dirty="0">
                <a:latin typeface="Noteworthy Light" charset="0"/>
                <a:ea typeface="Noteworthy Light" charset="0"/>
                <a:cs typeface="Noteworthy Light" charset="0"/>
              </a:rPr>
              <a:t>8</a:t>
            </a:r>
            <a:endParaRPr lang="en-US" sz="48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67629" y="1242937"/>
            <a:ext cx="6419496" cy="4206671"/>
          </a:xfrm>
          <a:prstGeom prst="roundRect">
            <a:avLst/>
          </a:prstGeom>
          <a:solidFill>
            <a:srgbClr val="8DAA6F"/>
          </a:solidFill>
          <a:effectLst>
            <a:glow rad="1485900">
              <a:srgbClr val="E6EDDF">
                <a:alpha val="23000"/>
              </a:srgbClr>
            </a:glow>
            <a:outerShdw sx="1000" sy="1000" algn="ctr" rotWithShape="0">
              <a:srgbClr val="000000"/>
            </a:outerShdw>
            <a:softEdge rad="673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CF3DAD-5100-4E44-9D41-02AAF9AFAC9B}"/>
              </a:ext>
            </a:extLst>
          </p:cNvPr>
          <p:cNvSpPr txBox="1"/>
          <p:nvPr/>
        </p:nvSpPr>
        <p:spPr>
          <a:xfrm>
            <a:off x="5082945" y="1479290"/>
            <a:ext cx="59812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oteworthy Light" charset="0"/>
                <a:ea typeface="Noteworthy Light" charset="0"/>
                <a:cs typeface="Noteworthy Light" charset="0"/>
              </a:rPr>
              <a:t>The local community is the starting point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oteworthy Light" charset="0"/>
                <a:ea typeface="Noteworthy Light" charset="0"/>
                <a:cs typeface="Noteworthy Light" charset="0"/>
              </a:rPr>
              <a:t>Emphasizes hands-on, real-world learning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oteworthy Light" charset="0"/>
                <a:ea typeface="Noteworthy Light" charset="0"/>
                <a:cs typeface="Noteworthy Light" charset="0"/>
              </a:rPr>
              <a:t>Creates a heightened sense of commitment to serving as active, contributing citizens</a:t>
            </a:r>
          </a:p>
        </p:txBody>
      </p:sp>
    </p:spTree>
    <p:extLst>
      <p:ext uri="{BB962C8B-B14F-4D97-AF65-F5344CB8AC3E}">
        <p14:creationId xmlns:p14="http://schemas.microsoft.com/office/powerpoint/2010/main" val="147382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5529-749C-48EE-AB69-9DBF606A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PBE and Problem-Based Learning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E0D2FC-A63A-41AC-8F92-E6349D444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13298"/>
              </p:ext>
            </p:extLst>
          </p:nvPr>
        </p:nvGraphicFramePr>
        <p:xfrm>
          <a:off x="0" y="1500188"/>
          <a:ext cx="12001500" cy="52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65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1A3888-0E95-364B-A309-687C05A9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" y="0"/>
            <a:ext cx="12185431" cy="6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71521"/>
              </p:ext>
            </p:extLst>
          </p:nvPr>
        </p:nvGraphicFramePr>
        <p:xfrm>
          <a:off x="-3" y="-2"/>
          <a:ext cx="12192002" cy="68580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5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Place-Based Learning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Principles of Adult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816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Learning is focused on a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specific problem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through which students learn about wider fields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learn best when the learning is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problem-centered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and focused on real-world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48">
                <a:tc>
                  <a:txBody>
                    <a:bodyPr/>
                    <a:lstStyle/>
                    <a:p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Students create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, not consume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learn </a:t>
                      </a:r>
                      <a:r>
                        <a:rPr lang="en-US" sz="2200" b="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through</a:t>
                      </a:r>
                      <a:r>
                        <a:rPr lang="en-US" sz="2200" b="1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hands-on</a:t>
                      </a:r>
                      <a:r>
                        <a:rPr lang="en-US" sz="2200" b="1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experiences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864">
                <a:tc>
                  <a:txBody>
                    <a:bodyPr/>
                    <a:lstStyle/>
                    <a:p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Teachers guide</a:t>
                      </a:r>
                      <a:r>
                        <a:rPr lang="en-US" sz="2200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,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not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learn best when they are</a:t>
                      </a:r>
                      <a:r>
                        <a:rPr lang="en-US" sz="2200" b="1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intrinsically motivated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816">
                <a:tc>
                  <a:txBody>
                    <a:bodyPr/>
                    <a:lstStyle/>
                    <a:p>
                      <a:r>
                        <a:rPr lang="en-US" sz="2200" b="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Content is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selected by learners</a:t>
                      </a:r>
                    </a:p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Content is based on </a:t>
                      </a:r>
                      <a:r>
                        <a:rPr lang="en-US" sz="2200" b="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student</a:t>
                      </a:r>
                      <a:r>
                        <a:rPr lang="en-US" sz="2200" b="1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interests and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are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self-directed</a:t>
                      </a:r>
                      <a:r>
                        <a:rPr lang="en-US" sz="2200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370">
                <a:tc>
                  <a:txBody>
                    <a:bodyPr/>
                    <a:lstStyle/>
                    <a:p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Real-World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are ready to learn when they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perceive a need</a:t>
                      </a:r>
                      <a:r>
                        <a:rPr lang="en-US" sz="2200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for new skills</a:t>
                      </a:r>
                    </a:p>
                    <a:p>
                      <a:endParaRPr lang="en-US" sz="2200" dirty="0">
                        <a:latin typeface="Noteworthy Light" charset="0"/>
                        <a:ea typeface="Noteworthy Light" charset="0"/>
                        <a:cs typeface="Noteworthy Light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want to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know why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they are learning something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039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Aims </a:t>
                      </a:r>
                      <a:r>
                        <a:rPr lang="en-US" sz="2200" b="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to</a:t>
                      </a:r>
                      <a:r>
                        <a:rPr lang="en-US" sz="2200" b="1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r>
                        <a:rPr lang="en-US" sz="2200" b="0" u="none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break boundaries 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between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classroom and community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</a:t>
                      </a:r>
                      <a:endParaRPr lang="en-US" sz="2200" b="1" dirty="0">
                        <a:latin typeface="Noteworthy Light" charset="0"/>
                        <a:ea typeface="Noteworthy Light" charset="0"/>
                        <a:cs typeface="Noteworthy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Adults rely on </a:t>
                      </a:r>
                      <a:r>
                        <a:rPr lang="en-US" sz="2200" b="1" u="sng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experience</a:t>
                      </a:r>
                      <a:r>
                        <a:rPr lang="en-US" sz="2200" dirty="0">
                          <a:latin typeface="Noteworthy Light" charset="0"/>
                          <a:ea typeface="Noteworthy Light" charset="0"/>
                          <a:cs typeface="Noteworthy Light" charset="0"/>
                        </a:rPr>
                        <a:t> to facilitate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09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B2681F-9D85-44AD-A729-6FACB48C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The MERGE Public Health Internship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C5955-BBB7-4057-98D8-100675AF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4-week  Immersive Internship </a:t>
            </a:r>
          </a:p>
        </p:txBody>
      </p:sp>
    </p:spTree>
    <p:extLst>
      <p:ext uri="{BB962C8B-B14F-4D97-AF65-F5344CB8AC3E}">
        <p14:creationId xmlns:p14="http://schemas.microsoft.com/office/powerpoint/2010/main" val="24673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4F79E-8157-4077-8623-D28D4AB4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Community Health Needs Assessment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900A3C-0A46-4D9A-96C8-1607099642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098626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B28538C-0FB8-434A-A810-E2CE147876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33241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DAE58F4-FE1B-42FD-A672-0E4F3229F6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915" y="1610681"/>
            <a:ext cx="4656170" cy="45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6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A011CD-DCF5-4CCD-B795-2C708894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Other Details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B96F18-DD86-4D07-BEDD-1B0468A71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8763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254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A74B-F716-C439-4D8B-CE355BCA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BA9B-4FA1-37F6-5724-6F1CC9C8E4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2D2B2"/>
          </a:solidFill>
          <a:effectLst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All planners, faculty, and others in control of this content have no relevant financial relationships to disclose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2EF-384B-432E-87C2-1236C7CE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7FF8-15EC-4005-A28F-97783859E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5BA8E-8DD8-43CE-B187-98B5F17F60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6 applications</a:t>
            </a:r>
          </a:p>
          <a:p>
            <a:pPr lvl="1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5 from ME, 1 from CT</a:t>
            </a:r>
          </a:p>
          <a:p>
            <a:pPr lvl="1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3 UNECOM, 1 Tufts ME Track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1BBEED-5907-49DC-A7FE-9310AD9D8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EF9D9E-3C47-49F0-9155-DD4D6FE54F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11 applications</a:t>
            </a:r>
          </a:p>
          <a:p>
            <a:pPr lvl="1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11 from ME</a:t>
            </a:r>
          </a:p>
          <a:p>
            <a:pPr lvl="1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1 UNECOM, 2 Tufts ME Track, 1 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382332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33D5-5DF4-4ACD-8AC8-AC5944CC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Payment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D041E-642B-4022-A7E0-3F1164473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302BD-F42D-4703-9B84-1C894ED24F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Seasonal Employees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$22/</a:t>
            </a:r>
            <a:r>
              <a:rPr lang="en-US" dirty="0" err="1">
                <a:latin typeface="Noteworthy Light" charset="0"/>
                <a:ea typeface="Noteworthy Light" charset="0"/>
                <a:cs typeface="Noteworthy Light" charset="0"/>
              </a:rPr>
              <a:t>hr</a:t>
            </a:r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40hrs/week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Submitted timesheets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~ $5000/intern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C750F-4B8E-4AAB-971C-7778FBCB9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E0FFA-4325-49A3-9821-D4B56E15EA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Independent Contractor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$7000/intern paid at beginning </a:t>
            </a:r>
          </a:p>
          <a:p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2025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Independent Contractor</a:t>
            </a: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$6000/intern paid at beginning</a:t>
            </a:r>
          </a:p>
        </p:txBody>
      </p:sp>
    </p:spTree>
    <p:extLst>
      <p:ext uri="{BB962C8B-B14F-4D97-AF65-F5344CB8AC3E}">
        <p14:creationId xmlns:p14="http://schemas.microsoft.com/office/powerpoint/2010/main" val="52209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F04D5F-D64C-4D2A-8302-071AA5C8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7866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DF31ADD-7303-4DEB-A0B5-310810623470}"/>
              </a:ext>
            </a:extLst>
          </p:cNvPr>
          <p:cNvSpPr/>
          <p:nvPr/>
        </p:nvSpPr>
        <p:spPr>
          <a:xfrm>
            <a:off x="9459432" y="1640958"/>
            <a:ext cx="2137145" cy="1552354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oteworthy Light" charset="0"/>
                <a:ea typeface="Noteworthy Light" charset="0"/>
                <a:cs typeface="Noteworthy Light" charset="0"/>
              </a:rPr>
              <a:t>Direct Community Impact</a:t>
            </a:r>
          </a:p>
        </p:txBody>
      </p:sp>
    </p:spTree>
    <p:extLst>
      <p:ext uri="{BB962C8B-B14F-4D97-AF65-F5344CB8AC3E}">
        <p14:creationId xmlns:p14="http://schemas.microsoft.com/office/powerpoint/2010/main" val="13165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51F2-38A1-4890-8E6A-1C5AEDF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Application in Other Settings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A9B80-DDCD-434E-B6A9-AF6993185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1035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Checklist RTL">
            <a:extLst>
              <a:ext uri="{FF2B5EF4-FFF2-40B4-BE49-F238E27FC236}">
                <a16:creationId xmlns:a16="http://schemas.microsoft.com/office/drawing/2014/main" id="{321D2B86-1EBD-4C2C-8735-B52DCFF3E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9171" y="3544094"/>
            <a:ext cx="914400" cy="914400"/>
          </a:xfrm>
          <a:prstGeom prst="rect">
            <a:avLst/>
          </a:prstGeom>
        </p:spPr>
      </p:pic>
      <p:pic>
        <p:nvPicPr>
          <p:cNvPr id="8" name="Graphic 7" descr="Forest scene">
            <a:extLst>
              <a:ext uri="{FF2B5EF4-FFF2-40B4-BE49-F238E27FC236}">
                <a16:creationId xmlns:a16="http://schemas.microsoft.com/office/drawing/2014/main" id="{35B977DD-7947-4CA1-9D5C-4A2EBEB7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6631" y="2105026"/>
            <a:ext cx="914400" cy="914400"/>
          </a:xfrm>
          <a:prstGeom prst="rect">
            <a:avLst/>
          </a:prstGeom>
        </p:spPr>
      </p:pic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id="{44EC397B-445A-4CE8-87F8-373C171AFF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4766" y="48605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90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8FE7-63DE-4288-8380-BD5DED59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E076-BB78-4428-A0AB-82B00C76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What elements of this place-based learning student pipeline are feasible for you to implement in your system? </a:t>
            </a:r>
          </a:p>
          <a:p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How can you more intentionally incorporate the local CHNA into medical student education?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15A52-32DF-429B-B77D-4E1E4B9EAA71}"/>
              </a:ext>
            </a:extLst>
          </p:cNvPr>
          <p:cNvSpPr txBox="1"/>
          <p:nvPr/>
        </p:nvSpPr>
        <p:spPr>
          <a:xfrm>
            <a:off x="1421176" y="4770304"/>
            <a:ext cx="912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For more information: </a:t>
            </a:r>
            <a:r>
              <a:rPr lang="en-US" dirty="0"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www.mergecollaborative.org</a:t>
            </a:r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Annie Derthick: </a:t>
            </a:r>
            <a:r>
              <a:rPr lang="en-US" dirty="0"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derthian@cmhc.org</a:t>
            </a:r>
            <a:endParaRPr lang="en-US" dirty="0"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907-887-9004</a:t>
            </a:r>
          </a:p>
        </p:txBody>
      </p:sp>
    </p:spTree>
    <p:extLst>
      <p:ext uri="{BB962C8B-B14F-4D97-AF65-F5344CB8AC3E}">
        <p14:creationId xmlns:p14="http://schemas.microsoft.com/office/powerpoint/2010/main" val="106837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3CCD4-20FD-4812-AD7C-D97EEC38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7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7415-85A0-490B-831F-7202324A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B1CBF-D7D9-4516-BB0C-0827A359A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1. Ledford CJW, Guard EL, Phillips JP, Morley CP, </a:t>
            </a:r>
            <a:r>
              <a:rPr lang="en-US" dirty="0" err="1"/>
              <a:t>Prunuske</a:t>
            </a:r>
            <a:r>
              <a:rPr lang="en-US" dirty="0"/>
              <a:t> J, Wendling AL. how medical education pathways influence primary care specialty choice. Fam Med. 2022 Jul;54(7):512-521. doi:10.222454/FamMed.2022.668498. PMID: 3583391.</a:t>
            </a:r>
          </a:p>
          <a:p>
            <a:pPr marL="0" indent="0">
              <a:buNone/>
            </a:pPr>
            <a:r>
              <a:rPr lang="en-US" dirty="0"/>
              <a:t>2. Rabinowitz HK, Paynter NP. The role of medical school in rural graduate medical education: Pipeline or control valve? J Rural Health. 2000 Summer;16(3):249-53. doi:10.111/j.1748-0361.2000tb00468.x. PMID: 11131769.</a:t>
            </a:r>
          </a:p>
          <a:p>
            <a:pPr marL="0" indent="0">
              <a:buNone/>
            </a:pPr>
            <a:r>
              <a:rPr lang="en-US" dirty="0"/>
              <a:t>3. Shipman SA, Wendling A, Jones KC, Kovar-Gough I, Orlowski JM. The decline in rural medical students: A growing gap in the geographic diversity threatens the rural physician workforce. Health </a:t>
            </a:r>
            <a:r>
              <a:rPr lang="en-US" dirty="0" err="1"/>
              <a:t>Aff</a:t>
            </a:r>
            <a:r>
              <a:rPr lang="en-US" dirty="0"/>
              <a:t> (Millwood). 2019 Dec;38(12):2011-2018. doi:10.377/hlthaff.2019.00924. PMID:31794312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Longnecker</a:t>
            </a:r>
            <a:r>
              <a:rPr lang="en-US" dirty="0"/>
              <a:t> RL, </a:t>
            </a:r>
            <a:r>
              <a:rPr lang="en-US" dirty="0" err="1"/>
              <a:t>Andrilla</a:t>
            </a:r>
            <a:r>
              <a:rPr lang="en-US" dirty="0"/>
              <a:t> CHA, </a:t>
            </a:r>
            <a:r>
              <a:rPr lang="en-US" dirty="0" err="1"/>
              <a:t>Jpson</a:t>
            </a:r>
            <a:r>
              <a:rPr lang="en-US" dirty="0"/>
              <a:t> AD, Evans DV, Schmitz D, Larson EH, Patterson DG. Pipelines to pathways: Medical school commitment to producing a rural workforce. J Rural </a:t>
            </a:r>
            <a:r>
              <a:rPr lang="en-US" dirty="0" err="1"/>
              <a:t>Healht</a:t>
            </a:r>
            <a:r>
              <a:rPr lang="en-US" dirty="0"/>
              <a:t>. 2021 Sep;37(4):723-733. doi:10.1111/jrh.12542. </a:t>
            </a:r>
            <a:r>
              <a:rPr lang="en-US" dirty="0" err="1"/>
              <a:t>Epub</a:t>
            </a:r>
            <a:r>
              <a:rPr lang="en-US" dirty="0"/>
              <a:t> 2020 Nov 26. PMID: 33244824.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Shanoor</a:t>
            </a:r>
            <a:r>
              <a:rPr lang="en-US" dirty="0"/>
              <a:t> S. Practicing medicine in Rural America: Listening to primary care physicians. Commonwealth Fund. Feb. 6, 2019. https://doi.org/10.26099/3n8m-qk97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Ohta</a:t>
            </a:r>
            <a:r>
              <a:rPr lang="en-US" dirty="0"/>
              <a:t> R, Sano C. Enhancing rural health dialogue: The crucial role of reflective practice in family physician involvement. </a:t>
            </a:r>
            <a:r>
              <a:rPr lang="en-US" dirty="0" err="1"/>
              <a:t>Cureus</a:t>
            </a:r>
            <a:r>
              <a:rPr lang="en-US" dirty="0"/>
              <a:t>. 2023 Nov 6;15(11):e48380. doi:10.7759/cureus.48380. PMID: 38068724.</a:t>
            </a:r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Aliani</a:t>
            </a:r>
            <a:r>
              <a:rPr lang="en-US" dirty="0"/>
              <a:t> R, </a:t>
            </a:r>
            <a:r>
              <a:rPr lang="en-US" dirty="0" err="1"/>
              <a:t>Dreiling</a:t>
            </a:r>
            <a:r>
              <a:rPr lang="en-US" dirty="0"/>
              <a:t> A, Sanchez J, Price J, Dierks MK, Stoltzfus K. Health advocacy and training perceptions: A comparison of medical student opinions. Med Si Educ. 2021 Aug 24;31(6):1951-1956. dio:10.1007/s40670-021-01394-9. PMID: 34956706.</a:t>
            </a:r>
          </a:p>
          <a:p>
            <a:pPr marL="0" indent="0">
              <a:buNone/>
            </a:pPr>
            <a:r>
              <a:rPr lang="en-US" dirty="0"/>
              <a:t>8. Sobel D. Place-based education: Connecting classroom and community. Nature &amp; Listening. 2004. 22(3)312-29. </a:t>
            </a:r>
          </a:p>
          <a:p>
            <a:pPr marL="0" indent="0">
              <a:buNone/>
            </a:pPr>
            <a:r>
              <a:rPr lang="en-US" dirty="0"/>
              <a:t>9. Yemini M, Engle L., &amp; Ben Simon A. Place-based education: A systemic review of the literature. Ed Rev. 2022. doi:10.1080/00131911.20232177260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0A8A-7270-8C04-1844-97E751C3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Special Thanks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1994B9-9D44-4435-9438-8249B9959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1150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63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8A09-F2BC-4FC0-A45A-7A7161F1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6FCD17-37E1-45EF-AC76-834F38FA8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604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A82E704-2FA0-4F4D-873F-CFFE34F8F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9992" y="1930941"/>
            <a:ext cx="914400" cy="9144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D3A4F7B0-50CF-4652-B0A7-A04FF6B78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09992" y="2980278"/>
            <a:ext cx="914400" cy="9144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D92CB5FE-8D48-4309-84E1-CF531C99F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09992" y="4029615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44E48FCE-7DAF-433C-864E-D805F66D0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9992" y="5078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D86-8142-4203-9DE5-32DD347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MERGE Collaborative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18900C-A471-4DDD-B62D-4D37E9291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07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24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D86-8142-4203-9DE5-32DD347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MERGE Collaborative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18900C-A471-4DDD-B62D-4D37E9291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075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51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1D86-8142-4203-9DE5-32DD347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MERGE Collaborative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18900C-A471-4DDD-B62D-4D37E9291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28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46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F59613-10E9-4B87-8A63-EEFB0A5ED4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14361"/>
              </p:ext>
            </p:extLst>
          </p:nvPr>
        </p:nvGraphicFramePr>
        <p:xfrm>
          <a:off x="-369651" y="690663"/>
          <a:ext cx="9572018" cy="591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6BF72C6-70AC-4EEC-B5A9-67CF60069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6160" y="2024602"/>
            <a:ext cx="1966139" cy="531451"/>
          </a:xfrm>
          <a:prstGeom prst="rect">
            <a:avLst/>
          </a:prstGeom>
        </p:spPr>
      </p:pic>
      <p:pic>
        <p:nvPicPr>
          <p:cNvPr id="7" name="Picture 6" descr="A red letter on a white background&#10;&#10;Description automatically generated">
            <a:extLst>
              <a:ext uri="{FF2B5EF4-FFF2-40B4-BE49-F238E27FC236}">
                <a16:creationId xmlns:a16="http://schemas.microsoft.com/office/drawing/2014/main" id="{6EB27CC9-FA72-4B8B-8135-75018CBC6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195" y="1032325"/>
            <a:ext cx="1598255" cy="325307"/>
          </a:xfrm>
          <a:prstGeom prst="rect">
            <a:avLst/>
          </a:prstGeom>
        </p:spPr>
      </p:pic>
      <p:pic>
        <p:nvPicPr>
          <p:cNvPr id="8" name="Picture 7" descr="A black and grey text&#10;&#10;Description automatically generated">
            <a:extLst>
              <a:ext uri="{FF2B5EF4-FFF2-40B4-BE49-F238E27FC236}">
                <a16:creationId xmlns:a16="http://schemas.microsoft.com/office/drawing/2014/main" id="{08FEEB0E-48A1-469A-B202-CE6F9D89BC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508" y="4588995"/>
            <a:ext cx="2393463" cy="535364"/>
          </a:xfrm>
          <a:prstGeom prst="rect">
            <a:avLst/>
          </a:prstGeom>
        </p:spPr>
      </p:pic>
      <p:pic>
        <p:nvPicPr>
          <p:cNvPr id="26" name="Picture 25" descr="A close-up of a logo&#10;&#10;AI-generated content may be incorrect.">
            <a:extLst>
              <a:ext uri="{FF2B5EF4-FFF2-40B4-BE49-F238E27FC236}">
                <a16:creationId xmlns:a16="http://schemas.microsoft.com/office/drawing/2014/main" id="{4D71069F-1890-E537-032F-826B410BCD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160" y="3233209"/>
            <a:ext cx="1966139" cy="765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2A5BA8-DB0B-45A1-9C93-F50AD76615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6160" y="5862912"/>
            <a:ext cx="159729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9208-9178-4AA4-8462-08C814C0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oteworthy Light" charset="0"/>
                <a:ea typeface="Noteworthy Light" charset="0"/>
                <a:cs typeface="Noteworthy Light" charset="0"/>
              </a:rPr>
              <a:t>Deliverables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1C8401-0C2A-4C78-97BF-2C5BB115A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17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City">
            <a:extLst>
              <a:ext uri="{FF2B5EF4-FFF2-40B4-BE49-F238E27FC236}">
                <a16:creationId xmlns:a16="http://schemas.microsoft.com/office/drawing/2014/main" id="{EF43738D-F303-4225-8666-F13092DB9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8826" y="1772123"/>
            <a:ext cx="914400" cy="914400"/>
          </a:xfrm>
          <a:prstGeom prst="rect">
            <a:avLst/>
          </a:prstGeom>
        </p:spPr>
      </p:pic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BFCECC91-6642-4CCA-B9D3-DD9727C1BE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8826" y="2686523"/>
            <a:ext cx="914400" cy="914400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0E44A086-8256-491F-AED4-F0ECAB14CA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08826" y="3544094"/>
            <a:ext cx="914400" cy="914400"/>
          </a:xfrm>
          <a:prstGeom prst="rect">
            <a:avLst/>
          </a:prstGeom>
        </p:spPr>
      </p:pic>
      <p:pic>
        <p:nvPicPr>
          <p:cNvPr id="12" name="Graphic 11" descr="Meeting">
            <a:extLst>
              <a:ext uri="{FF2B5EF4-FFF2-40B4-BE49-F238E27FC236}">
                <a16:creationId xmlns:a16="http://schemas.microsoft.com/office/drawing/2014/main" id="{77C9A4D6-9976-4A16-8D2C-8B9FA01753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8826" y="4394446"/>
            <a:ext cx="914400" cy="914400"/>
          </a:xfrm>
          <a:prstGeom prst="rect">
            <a:avLst/>
          </a:prstGeom>
        </p:spPr>
      </p:pic>
      <p:pic>
        <p:nvPicPr>
          <p:cNvPr id="14" name="Graphic 13" descr="Business Growth">
            <a:extLst>
              <a:ext uri="{FF2B5EF4-FFF2-40B4-BE49-F238E27FC236}">
                <a16:creationId xmlns:a16="http://schemas.microsoft.com/office/drawing/2014/main" id="{2DF1631F-395B-4038-9A60-EC333088C1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8826" y="52857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8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2012</TotalTime>
  <Words>1221</Words>
  <Application>Microsoft Macintosh PowerPoint</Application>
  <PresentationFormat>Widescreen</PresentationFormat>
  <Paragraphs>192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NOTEWORTHY LIGHT</vt:lpstr>
      <vt:lpstr>NOTEWORTHY LIGHT</vt:lpstr>
      <vt:lpstr>Wingdings</vt:lpstr>
      <vt:lpstr>office theme</vt:lpstr>
      <vt:lpstr>A Community-Engaged Internship for Students from Rural Communities</vt:lpstr>
      <vt:lpstr>Disclaimer</vt:lpstr>
      <vt:lpstr>Special Thanks</vt:lpstr>
      <vt:lpstr>Objectives</vt:lpstr>
      <vt:lpstr>MERGE Collaborative</vt:lpstr>
      <vt:lpstr>MERGE Collaborative</vt:lpstr>
      <vt:lpstr>MERGE Collaborative</vt:lpstr>
      <vt:lpstr>PowerPoint Presentation</vt:lpstr>
      <vt:lpstr>Deliverables</vt:lpstr>
      <vt:lpstr>PowerPoint Presentation</vt:lpstr>
      <vt:lpstr>Rural Medical Student Education</vt:lpstr>
      <vt:lpstr>Rural Medical Student Education</vt:lpstr>
      <vt:lpstr>PowerPoint Presentation</vt:lpstr>
      <vt:lpstr>PBE and Problem-Based Learning</vt:lpstr>
      <vt:lpstr>PowerPoint Presentation</vt:lpstr>
      <vt:lpstr>PowerPoint Presentation</vt:lpstr>
      <vt:lpstr>The MERGE Public Health Internship</vt:lpstr>
      <vt:lpstr>Community Health Needs Assessment</vt:lpstr>
      <vt:lpstr>Other Details</vt:lpstr>
      <vt:lpstr>Outcomes</vt:lpstr>
      <vt:lpstr>Payment Models</vt:lpstr>
      <vt:lpstr>PowerPoint Presentation</vt:lpstr>
      <vt:lpstr>Application in Other Settings</vt:lpstr>
      <vt:lpstr>Discussion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Derthick</dc:creator>
  <cp:lastModifiedBy>Annie Derthick</cp:lastModifiedBy>
  <cp:revision>51</cp:revision>
  <dcterms:created xsi:type="dcterms:W3CDTF">2024-01-23T19:15:36Z</dcterms:created>
  <dcterms:modified xsi:type="dcterms:W3CDTF">2025-02-27T12:30:21Z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12d805-3e67-4ee5-91cf-7055bd88dc2c_Enabled">
    <vt:lpwstr>true</vt:lpwstr>
  </property>
  <property fmtid="{D5CDD505-2E9C-101B-9397-08002B2CF9AE}" pid="3" name="MSIP_Label_1e12d805-3e67-4ee5-91cf-7055bd88dc2c_SetDate">
    <vt:lpwstr>2025-01-28T19:01:28Z</vt:lpwstr>
  </property>
  <property fmtid="{D5CDD505-2E9C-101B-9397-08002B2CF9AE}" pid="4" name="MSIP_Label_1e12d805-3e67-4ee5-91cf-7055bd88dc2c_Method">
    <vt:lpwstr>Standard</vt:lpwstr>
  </property>
  <property fmtid="{D5CDD505-2E9C-101B-9397-08002B2CF9AE}" pid="5" name="MSIP_Label_1e12d805-3e67-4ee5-91cf-7055bd88dc2c_Name">
    <vt:lpwstr>defa4170-0d19-0005-0004-bc88714345d2</vt:lpwstr>
  </property>
  <property fmtid="{D5CDD505-2E9C-101B-9397-08002B2CF9AE}" pid="6" name="MSIP_Label_1e12d805-3e67-4ee5-91cf-7055bd88dc2c_SiteId">
    <vt:lpwstr>7b825e00-77cb-4cf6-ac7b-f322f75e968f</vt:lpwstr>
  </property>
  <property fmtid="{D5CDD505-2E9C-101B-9397-08002B2CF9AE}" pid="7" name="MSIP_Label_1e12d805-3e67-4ee5-91cf-7055bd88dc2c_ActionId">
    <vt:lpwstr>996bff3c-c853-4ce6-82ca-b89ce9e069ff</vt:lpwstr>
  </property>
  <property fmtid="{D5CDD505-2E9C-101B-9397-08002B2CF9AE}" pid="8" name="MSIP_Label_1e12d805-3e67-4ee5-91cf-7055bd88dc2c_ContentBits">
    <vt:lpwstr>0</vt:lpwstr>
  </property>
  <property fmtid="{D5CDD505-2E9C-101B-9397-08002B2CF9AE}" pid="9" name="MSIP_Label_1e12d805-3e67-4ee5-91cf-7055bd88dc2c_Tag">
    <vt:lpwstr>10, 3, 0, 2</vt:lpwstr>
  </property>
</Properties>
</file>