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330" r:id="rId5"/>
    <p:sldId id="341" r:id="rId6"/>
    <p:sldId id="345" r:id="rId7"/>
    <p:sldId id="350" r:id="rId8"/>
    <p:sldId id="281" r:id="rId9"/>
    <p:sldId id="282" r:id="rId10"/>
    <p:sldId id="318" r:id="rId11"/>
    <p:sldId id="319" r:id="rId12"/>
    <p:sldId id="358" r:id="rId13"/>
    <p:sldId id="357" r:id="rId14"/>
    <p:sldId id="287" r:id="rId15"/>
    <p:sldId id="316" r:id="rId16"/>
    <p:sldId id="348" r:id="rId17"/>
    <p:sldId id="317" r:id="rId18"/>
    <p:sldId id="366" r:id="rId19"/>
    <p:sldId id="292" r:id="rId20"/>
    <p:sldId id="275" r:id="rId21"/>
    <p:sldId id="371" r:id="rId22"/>
    <p:sldId id="274" r:id="rId23"/>
    <p:sldId id="269" r:id="rId24"/>
    <p:sldId id="295" r:id="rId25"/>
    <p:sldId id="353" r:id="rId26"/>
    <p:sldId id="364" r:id="rId27"/>
    <p:sldId id="370" r:id="rId28"/>
    <p:sldId id="298" r:id="rId29"/>
    <p:sldId id="363" r:id="rId30"/>
    <p:sldId id="326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AD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DB1CA-6459-3170-5DA9-A009E7ADEF9B}" v="72" dt="2025-01-23T15:14:25.139"/>
    <p1510:client id="{2A580601-EACB-4093-950E-98BA00554626}" v="79" dt="2025-01-23T16:30:58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3BAF8-8586-400C-8608-BE46C557D56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FBBBED-6404-4C87-B539-8FD3DD198345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New MERGE Collaborative</a:t>
          </a:r>
        </a:p>
      </dgm:t>
    </dgm:pt>
    <dgm:pt modelId="{7EE457FC-63D9-4092-98E2-E43621A30BA9}" type="parTrans" cxnId="{23AB1944-C5EB-410C-A1DE-2A7B33041F79}">
      <dgm:prSet/>
      <dgm:spPr/>
      <dgm:t>
        <a:bodyPr/>
        <a:lstStyle/>
        <a:p>
          <a:endParaRPr lang="en-US"/>
        </a:p>
      </dgm:t>
    </dgm:pt>
    <dgm:pt modelId="{602E6C54-EC02-463D-A61D-F000F5E69661}" type="sibTrans" cxnId="{23AB1944-C5EB-410C-A1DE-2A7B33041F79}">
      <dgm:prSet/>
      <dgm:spPr/>
      <dgm:t>
        <a:bodyPr/>
        <a:lstStyle/>
        <a:p>
          <a:endParaRPr lang="en-US"/>
        </a:p>
      </dgm:t>
    </dgm:pt>
    <dgm:pt modelId="{B66C5962-EF94-48CD-A488-0B04029A5A0E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4 New rural GME elective </a:t>
          </a:r>
          <a:r>
            <a:rPr lang="en-US" sz="2800" b="0" dirty="0">
              <a:solidFill>
                <a:schemeClr val="tx1"/>
              </a:solidFill>
            </a:rPr>
            <a:t>rotations</a:t>
          </a:r>
        </a:p>
      </dgm:t>
    </dgm:pt>
    <dgm:pt modelId="{E662C166-4894-46FB-BCC3-D67B21815CFA}" type="parTrans" cxnId="{7CD0D9F8-FD38-4180-8951-FE0C959BD4FF}">
      <dgm:prSet/>
      <dgm:spPr/>
      <dgm:t>
        <a:bodyPr/>
        <a:lstStyle/>
        <a:p>
          <a:endParaRPr lang="en-US"/>
        </a:p>
      </dgm:t>
    </dgm:pt>
    <dgm:pt modelId="{BC7378F4-C446-489C-8A42-BA564E19843D}" type="sibTrans" cxnId="{7CD0D9F8-FD38-4180-8951-FE0C959BD4FF}">
      <dgm:prSet/>
      <dgm:spPr/>
      <dgm:t>
        <a:bodyPr/>
        <a:lstStyle/>
        <a:p>
          <a:endParaRPr lang="en-US"/>
        </a:p>
      </dgm:t>
    </dgm:pt>
    <dgm:pt modelId="{D3E4A528-6582-43BE-8726-712439E4A27C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Rural </a:t>
          </a:r>
          <a:r>
            <a:rPr lang="en-US" sz="2800" b="0" dirty="0">
              <a:solidFill>
                <a:schemeClr val="tx1"/>
              </a:solidFill>
            </a:rPr>
            <a:t>learning platform</a:t>
          </a:r>
        </a:p>
      </dgm:t>
    </dgm:pt>
    <dgm:pt modelId="{00559510-A963-4BD4-B1AF-F570DAFFFE46}" type="parTrans" cxnId="{D95717D4-803E-4272-B195-559D23064B66}">
      <dgm:prSet/>
      <dgm:spPr/>
      <dgm:t>
        <a:bodyPr/>
        <a:lstStyle/>
        <a:p>
          <a:endParaRPr lang="en-US"/>
        </a:p>
      </dgm:t>
    </dgm:pt>
    <dgm:pt modelId="{1EB53454-94B6-4C91-BCC4-C9A3AA2A7E67}" type="sibTrans" cxnId="{D95717D4-803E-4272-B195-559D23064B66}">
      <dgm:prSet/>
      <dgm:spPr/>
      <dgm:t>
        <a:bodyPr/>
        <a:lstStyle/>
        <a:p>
          <a:endParaRPr lang="en-US"/>
        </a:p>
      </dgm:t>
    </dgm:pt>
    <dgm:pt modelId="{279B1F63-8FDF-4F6A-99E6-C1E7E6F465D0}">
      <dgm:prSet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Faculty Development </a:t>
          </a:r>
          <a:r>
            <a:rPr lang="en-US" sz="2200" dirty="0">
              <a:solidFill>
                <a:schemeClr val="tx1"/>
              </a:solidFill>
            </a:rPr>
            <a:t>including innovative ‘</a:t>
          </a:r>
          <a:r>
            <a:rPr lang="en-US" sz="2200" b="1" dirty="0">
              <a:solidFill>
                <a:schemeClr val="tx1"/>
              </a:solidFill>
            </a:rPr>
            <a:t>Rural Education and Leadership Academy</a:t>
          </a:r>
          <a:r>
            <a:rPr lang="en-US" sz="2200" dirty="0">
              <a:solidFill>
                <a:schemeClr val="tx1"/>
              </a:solidFill>
            </a:rPr>
            <a:t>’</a:t>
          </a:r>
        </a:p>
      </dgm:t>
    </dgm:pt>
    <dgm:pt modelId="{D40E5C39-C4E0-4822-B7ED-1E3A75503553}" type="parTrans" cxnId="{5B1D102D-530B-4819-ABB8-98C59E7BB5C5}">
      <dgm:prSet/>
      <dgm:spPr/>
      <dgm:t>
        <a:bodyPr/>
        <a:lstStyle/>
        <a:p>
          <a:endParaRPr lang="en-US"/>
        </a:p>
      </dgm:t>
    </dgm:pt>
    <dgm:pt modelId="{63FF39AB-6C87-4356-994A-9747E580F521}" type="sibTrans" cxnId="{5B1D102D-530B-4819-ABB8-98C59E7BB5C5}">
      <dgm:prSet/>
      <dgm:spPr/>
      <dgm:t>
        <a:bodyPr/>
        <a:lstStyle/>
        <a:p>
          <a:endParaRPr lang="en-US"/>
        </a:p>
      </dgm:t>
    </dgm:pt>
    <dgm:pt modelId="{AE20F4C7-6C6F-4FC6-89D2-57B0B562E381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Pipeline Development</a:t>
          </a:r>
        </a:p>
      </dgm:t>
    </dgm:pt>
    <dgm:pt modelId="{F3D3B481-23C9-44A5-A627-6EB0B17FB2F6}" type="parTrans" cxnId="{559C403E-CCC2-4C05-A750-84982CE30C1A}">
      <dgm:prSet/>
      <dgm:spPr/>
      <dgm:t>
        <a:bodyPr/>
        <a:lstStyle/>
        <a:p>
          <a:endParaRPr lang="en-US"/>
        </a:p>
      </dgm:t>
    </dgm:pt>
    <dgm:pt modelId="{442E4433-7536-46BA-A8E6-B94E6402039D}" type="sibTrans" cxnId="{559C403E-CCC2-4C05-A750-84982CE30C1A}">
      <dgm:prSet/>
      <dgm:spPr/>
      <dgm:t>
        <a:bodyPr/>
        <a:lstStyle/>
        <a:p>
          <a:endParaRPr lang="en-US"/>
        </a:p>
      </dgm:t>
    </dgm:pt>
    <dgm:pt modelId="{F7625B56-0ECC-4DD2-A161-7DBF1011BB21}" type="pres">
      <dgm:prSet presAssocID="{9803BAF8-8586-400C-8608-BE46C557D56A}" presName="outerComposite" presStyleCnt="0">
        <dgm:presLayoutVars>
          <dgm:chMax val="5"/>
          <dgm:dir/>
          <dgm:resizeHandles val="exact"/>
        </dgm:presLayoutVars>
      </dgm:prSet>
      <dgm:spPr/>
    </dgm:pt>
    <dgm:pt modelId="{14B71053-3B62-4827-8AAE-B30D7990EA68}" type="pres">
      <dgm:prSet presAssocID="{9803BAF8-8586-400C-8608-BE46C557D56A}" presName="dummyMaxCanvas" presStyleCnt="0">
        <dgm:presLayoutVars/>
      </dgm:prSet>
      <dgm:spPr/>
    </dgm:pt>
    <dgm:pt modelId="{056FB1F5-344C-48B3-B36C-424B3C9C2801}" type="pres">
      <dgm:prSet presAssocID="{9803BAF8-8586-400C-8608-BE46C557D56A}" presName="FiveNodes_1" presStyleLbl="node1" presStyleIdx="0" presStyleCnt="5">
        <dgm:presLayoutVars>
          <dgm:bulletEnabled val="1"/>
        </dgm:presLayoutVars>
      </dgm:prSet>
      <dgm:spPr/>
    </dgm:pt>
    <dgm:pt modelId="{EE699690-BFB0-49A3-9504-073804C2B680}" type="pres">
      <dgm:prSet presAssocID="{9803BAF8-8586-400C-8608-BE46C557D56A}" presName="FiveNodes_2" presStyleLbl="node1" presStyleIdx="1" presStyleCnt="5" custScaleX="102638">
        <dgm:presLayoutVars>
          <dgm:bulletEnabled val="1"/>
        </dgm:presLayoutVars>
      </dgm:prSet>
      <dgm:spPr/>
    </dgm:pt>
    <dgm:pt modelId="{9AEF435C-96BC-420C-A474-F216DFB89677}" type="pres">
      <dgm:prSet presAssocID="{9803BAF8-8586-400C-8608-BE46C557D56A}" presName="FiveNodes_3" presStyleLbl="node1" presStyleIdx="2" presStyleCnt="5">
        <dgm:presLayoutVars>
          <dgm:bulletEnabled val="1"/>
        </dgm:presLayoutVars>
      </dgm:prSet>
      <dgm:spPr/>
    </dgm:pt>
    <dgm:pt modelId="{ABBB0532-93AD-4266-BFFB-30201A116EA1}" type="pres">
      <dgm:prSet presAssocID="{9803BAF8-8586-400C-8608-BE46C557D56A}" presName="FiveNodes_4" presStyleLbl="node1" presStyleIdx="3" presStyleCnt="5" custScaleX="103741">
        <dgm:presLayoutVars>
          <dgm:bulletEnabled val="1"/>
        </dgm:presLayoutVars>
      </dgm:prSet>
      <dgm:spPr/>
    </dgm:pt>
    <dgm:pt modelId="{4BC457F5-AF4C-4AB0-B3E9-5F6D92660DD8}" type="pres">
      <dgm:prSet presAssocID="{9803BAF8-8586-400C-8608-BE46C557D56A}" presName="FiveNodes_5" presStyleLbl="node1" presStyleIdx="4" presStyleCnt="5">
        <dgm:presLayoutVars>
          <dgm:bulletEnabled val="1"/>
        </dgm:presLayoutVars>
      </dgm:prSet>
      <dgm:spPr/>
    </dgm:pt>
    <dgm:pt modelId="{44A26813-18B2-42C9-9F1A-C47E714A5615}" type="pres">
      <dgm:prSet presAssocID="{9803BAF8-8586-400C-8608-BE46C557D56A}" presName="FiveConn_1-2" presStyleLbl="fgAccFollowNode1" presStyleIdx="0" presStyleCnt="4">
        <dgm:presLayoutVars>
          <dgm:bulletEnabled val="1"/>
        </dgm:presLayoutVars>
      </dgm:prSet>
      <dgm:spPr/>
    </dgm:pt>
    <dgm:pt modelId="{4135938F-4C6F-47F8-A936-83B4D7DF6838}" type="pres">
      <dgm:prSet presAssocID="{9803BAF8-8586-400C-8608-BE46C557D56A}" presName="FiveConn_2-3" presStyleLbl="fgAccFollowNode1" presStyleIdx="1" presStyleCnt="4">
        <dgm:presLayoutVars>
          <dgm:bulletEnabled val="1"/>
        </dgm:presLayoutVars>
      </dgm:prSet>
      <dgm:spPr/>
    </dgm:pt>
    <dgm:pt modelId="{83F1F813-9F9E-4717-90D6-96891A5534B5}" type="pres">
      <dgm:prSet presAssocID="{9803BAF8-8586-400C-8608-BE46C557D56A}" presName="FiveConn_3-4" presStyleLbl="fgAccFollowNode1" presStyleIdx="2" presStyleCnt="4">
        <dgm:presLayoutVars>
          <dgm:bulletEnabled val="1"/>
        </dgm:presLayoutVars>
      </dgm:prSet>
      <dgm:spPr/>
    </dgm:pt>
    <dgm:pt modelId="{6D939356-BBBD-4780-BBD0-F1D8DAF47A15}" type="pres">
      <dgm:prSet presAssocID="{9803BAF8-8586-400C-8608-BE46C557D56A}" presName="FiveConn_4-5" presStyleLbl="fgAccFollowNode1" presStyleIdx="3" presStyleCnt="4">
        <dgm:presLayoutVars>
          <dgm:bulletEnabled val="1"/>
        </dgm:presLayoutVars>
      </dgm:prSet>
      <dgm:spPr/>
    </dgm:pt>
    <dgm:pt modelId="{191533E7-3424-4FA3-A7AB-42E036CDF0F7}" type="pres">
      <dgm:prSet presAssocID="{9803BAF8-8586-400C-8608-BE46C557D56A}" presName="FiveNodes_1_text" presStyleLbl="node1" presStyleIdx="4" presStyleCnt="5">
        <dgm:presLayoutVars>
          <dgm:bulletEnabled val="1"/>
        </dgm:presLayoutVars>
      </dgm:prSet>
      <dgm:spPr/>
    </dgm:pt>
    <dgm:pt modelId="{09D4E193-D895-4ACF-AB2E-61999B49B5FD}" type="pres">
      <dgm:prSet presAssocID="{9803BAF8-8586-400C-8608-BE46C557D56A}" presName="FiveNodes_2_text" presStyleLbl="node1" presStyleIdx="4" presStyleCnt="5">
        <dgm:presLayoutVars>
          <dgm:bulletEnabled val="1"/>
        </dgm:presLayoutVars>
      </dgm:prSet>
      <dgm:spPr/>
    </dgm:pt>
    <dgm:pt modelId="{B524CDCA-227F-4458-AD7A-434674E416B8}" type="pres">
      <dgm:prSet presAssocID="{9803BAF8-8586-400C-8608-BE46C557D56A}" presName="FiveNodes_3_text" presStyleLbl="node1" presStyleIdx="4" presStyleCnt="5">
        <dgm:presLayoutVars>
          <dgm:bulletEnabled val="1"/>
        </dgm:presLayoutVars>
      </dgm:prSet>
      <dgm:spPr/>
    </dgm:pt>
    <dgm:pt modelId="{81920AA0-FAEA-4BC9-9E9A-F75C8128BC81}" type="pres">
      <dgm:prSet presAssocID="{9803BAF8-8586-400C-8608-BE46C557D56A}" presName="FiveNodes_4_text" presStyleLbl="node1" presStyleIdx="4" presStyleCnt="5">
        <dgm:presLayoutVars>
          <dgm:bulletEnabled val="1"/>
        </dgm:presLayoutVars>
      </dgm:prSet>
      <dgm:spPr/>
    </dgm:pt>
    <dgm:pt modelId="{EA46353A-633E-413D-8170-195B7DE27766}" type="pres">
      <dgm:prSet presAssocID="{9803BAF8-8586-400C-8608-BE46C557D56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5C5F10B-C7B3-4BBB-83E4-2AA50EE7820D}" type="presOf" srcId="{9803BAF8-8586-400C-8608-BE46C557D56A}" destId="{F7625B56-0ECC-4DD2-A161-7DBF1011BB21}" srcOrd="0" destOrd="0" presId="urn:microsoft.com/office/officeart/2005/8/layout/vProcess5"/>
    <dgm:cxn modelId="{B943E70E-1CD4-4AE5-A706-8BFC0142792B}" type="presOf" srcId="{602E6C54-EC02-463D-A61D-F000F5E69661}" destId="{44A26813-18B2-42C9-9F1A-C47E714A5615}" srcOrd="0" destOrd="0" presId="urn:microsoft.com/office/officeart/2005/8/layout/vProcess5"/>
    <dgm:cxn modelId="{5497760F-5700-460F-8615-E5D784C178EE}" type="presOf" srcId="{AE20F4C7-6C6F-4FC6-89D2-57B0B562E381}" destId="{4BC457F5-AF4C-4AB0-B3E9-5F6D92660DD8}" srcOrd="0" destOrd="0" presId="urn:microsoft.com/office/officeart/2005/8/layout/vProcess5"/>
    <dgm:cxn modelId="{DE01E416-1FD3-4D52-ABEF-0D635B4D66FA}" type="presOf" srcId="{63FF39AB-6C87-4356-994A-9747E580F521}" destId="{6D939356-BBBD-4780-BBD0-F1D8DAF47A15}" srcOrd="0" destOrd="0" presId="urn:microsoft.com/office/officeart/2005/8/layout/vProcess5"/>
    <dgm:cxn modelId="{08C1CB29-8C70-49C2-BAF3-9957A8604F44}" type="presOf" srcId="{AE20F4C7-6C6F-4FC6-89D2-57B0B562E381}" destId="{EA46353A-633E-413D-8170-195B7DE27766}" srcOrd="1" destOrd="0" presId="urn:microsoft.com/office/officeart/2005/8/layout/vProcess5"/>
    <dgm:cxn modelId="{5B1D102D-530B-4819-ABB8-98C59E7BB5C5}" srcId="{9803BAF8-8586-400C-8608-BE46C557D56A}" destId="{279B1F63-8FDF-4F6A-99E6-C1E7E6F465D0}" srcOrd="3" destOrd="0" parTransId="{D40E5C39-C4E0-4822-B7ED-1E3A75503553}" sibTransId="{63FF39AB-6C87-4356-994A-9747E580F521}"/>
    <dgm:cxn modelId="{559C403E-CCC2-4C05-A750-84982CE30C1A}" srcId="{9803BAF8-8586-400C-8608-BE46C557D56A}" destId="{AE20F4C7-6C6F-4FC6-89D2-57B0B562E381}" srcOrd="4" destOrd="0" parTransId="{F3D3B481-23C9-44A5-A627-6EB0B17FB2F6}" sibTransId="{442E4433-7536-46BA-A8E6-B94E6402039D}"/>
    <dgm:cxn modelId="{007DA341-0504-411A-AA23-955782899F2E}" type="presOf" srcId="{23FBBBED-6404-4C87-B539-8FD3DD198345}" destId="{056FB1F5-344C-48B3-B36C-424B3C9C2801}" srcOrd="0" destOrd="0" presId="urn:microsoft.com/office/officeart/2005/8/layout/vProcess5"/>
    <dgm:cxn modelId="{23AB1944-C5EB-410C-A1DE-2A7B33041F79}" srcId="{9803BAF8-8586-400C-8608-BE46C557D56A}" destId="{23FBBBED-6404-4C87-B539-8FD3DD198345}" srcOrd="0" destOrd="0" parTransId="{7EE457FC-63D9-4092-98E2-E43621A30BA9}" sibTransId="{602E6C54-EC02-463D-A61D-F000F5E69661}"/>
    <dgm:cxn modelId="{22127570-35C4-4DAA-B180-C0CD580F55CC}" type="presOf" srcId="{BC7378F4-C446-489C-8A42-BA564E19843D}" destId="{4135938F-4C6F-47F8-A936-83B4D7DF6838}" srcOrd="0" destOrd="0" presId="urn:microsoft.com/office/officeart/2005/8/layout/vProcess5"/>
    <dgm:cxn modelId="{ACCF4583-7343-4260-8F4C-95B8D239A1BE}" type="presOf" srcId="{B66C5962-EF94-48CD-A488-0B04029A5A0E}" destId="{EE699690-BFB0-49A3-9504-073804C2B680}" srcOrd="0" destOrd="0" presId="urn:microsoft.com/office/officeart/2005/8/layout/vProcess5"/>
    <dgm:cxn modelId="{3E528B8C-FD3D-4D8D-9CFE-B9C3373B9232}" type="presOf" srcId="{23FBBBED-6404-4C87-B539-8FD3DD198345}" destId="{191533E7-3424-4FA3-A7AB-42E036CDF0F7}" srcOrd="1" destOrd="0" presId="urn:microsoft.com/office/officeart/2005/8/layout/vProcess5"/>
    <dgm:cxn modelId="{32E3369F-BAE7-4934-9568-D07EE1F6D8A2}" type="presOf" srcId="{B66C5962-EF94-48CD-A488-0B04029A5A0E}" destId="{09D4E193-D895-4ACF-AB2E-61999B49B5FD}" srcOrd="1" destOrd="0" presId="urn:microsoft.com/office/officeart/2005/8/layout/vProcess5"/>
    <dgm:cxn modelId="{C16EF1B2-59FC-4812-AA01-6BFFACBD4AD6}" type="presOf" srcId="{279B1F63-8FDF-4F6A-99E6-C1E7E6F465D0}" destId="{ABBB0532-93AD-4266-BFFB-30201A116EA1}" srcOrd="0" destOrd="0" presId="urn:microsoft.com/office/officeart/2005/8/layout/vProcess5"/>
    <dgm:cxn modelId="{3EBE98C7-D8E9-4419-87DA-1149084DB2B0}" type="presOf" srcId="{D3E4A528-6582-43BE-8726-712439E4A27C}" destId="{9AEF435C-96BC-420C-A474-F216DFB89677}" srcOrd="0" destOrd="0" presId="urn:microsoft.com/office/officeart/2005/8/layout/vProcess5"/>
    <dgm:cxn modelId="{805182CA-05A3-4808-ABC7-9E0C08E19FE4}" type="presOf" srcId="{D3E4A528-6582-43BE-8726-712439E4A27C}" destId="{B524CDCA-227F-4458-AD7A-434674E416B8}" srcOrd="1" destOrd="0" presId="urn:microsoft.com/office/officeart/2005/8/layout/vProcess5"/>
    <dgm:cxn modelId="{D95717D4-803E-4272-B195-559D23064B66}" srcId="{9803BAF8-8586-400C-8608-BE46C557D56A}" destId="{D3E4A528-6582-43BE-8726-712439E4A27C}" srcOrd="2" destOrd="0" parTransId="{00559510-A963-4BD4-B1AF-F570DAFFFE46}" sibTransId="{1EB53454-94B6-4C91-BCC4-C9A3AA2A7E67}"/>
    <dgm:cxn modelId="{7CD0D9F8-FD38-4180-8951-FE0C959BD4FF}" srcId="{9803BAF8-8586-400C-8608-BE46C557D56A}" destId="{B66C5962-EF94-48CD-A488-0B04029A5A0E}" srcOrd="1" destOrd="0" parTransId="{E662C166-4894-46FB-BCC3-D67B21815CFA}" sibTransId="{BC7378F4-C446-489C-8A42-BA564E19843D}"/>
    <dgm:cxn modelId="{F78297FB-BF03-414A-B149-CE3EB59FA4E0}" type="presOf" srcId="{1EB53454-94B6-4C91-BCC4-C9A3AA2A7E67}" destId="{83F1F813-9F9E-4717-90D6-96891A5534B5}" srcOrd="0" destOrd="0" presId="urn:microsoft.com/office/officeart/2005/8/layout/vProcess5"/>
    <dgm:cxn modelId="{1B3BFFFC-0B67-4FF7-9D16-DE4DD29246EC}" type="presOf" srcId="{279B1F63-8FDF-4F6A-99E6-C1E7E6F465D0}" destId="{81920AA0-FAEA-4BC9-9E9A-F75C8128BC81}" srcOrd="1" destOrd="0" presId="urn:microsoft.com/office/officeart/2005/8/layout/vProcess5"/>
    <dgm:cxn modelId="{48B1E091-3252-430A-81A1-98820991D560}" type="presParOf" srcId="{F7625B56-0ECC-4DD2-A161-7DBF1011BB21}" destId="{14B71053-3B62-4827-8AAE-B30D7990EA68}" srcOrd="0" destOrd="0" presId="urn:microsoft.com/office/officeart/2005/8/layout/vProcess5"/>
    <dgm:cxn modelId="{E887AC86-6847-401A-8079-055D371E9966}" type="presParOf" srcId="{F7625B56-0ECC-4DD2-A161-7DBF1011BB21}" destId="{056FB1F5-344C-48B3-B36C-424B3C9C2801}" srcOrd="1" destOrd="0" presId="urn:microsoft.com/office/officeart/2005/8/layout/vProcess5"/>
    <dgm:cxn modelId="{7CF2057C-3791-45F0-A213-062E106FF764}" type="presParOf" srcId="{F7625B56-0ECC-4DD2-A161-7DBF1011BB21}" destId="{EE699690-BFB0-49A3-9504-073804C2B680}" srcOrd="2" destOrd="0" presId="urn:microsoft.com/office/officeart/2005/8/layout/vProcess5"/>
    <dgm:cxn modelId="{F9E530AA-087B-4364-8747-64CE8D18CC6F}" type="presParOf" srcId="{F7625B56-0ECC-4DD2-A161-7DBF1011BB21}" destId="{9AEF435C-96BC-420C-A474-F216DFB89677}" srcOrd="3" destOrd="0" presId="urn:microsoft.com/office/officeart/2005/8/layout/vProcess5"/>
    <dgm:cxn modelId="{2A1F9BC3-857C-4183-BD3E-CB02337A8EC5}" type="presParOf" srcId="{F7625B56-0ECC-4DD2-A161-7DBF1011BB21}" destId="{ABBB0532-93AD-4266-BFFB-30201A116EA1}" srcOrd="4" destOrd="0" presId="urn:microsoft.com/office/officeart/2005/8/layout/vProcess5"/>
    <dgm:cxn modelId="{0283C86A-9827-4E0A-8D61-2F4F6C651E3D}" type="presParOf" srcId="{F7625B56-0ECC-4DD2-A161-7DBF1011BB21}" destId="{4BC457F5-AF4C-4AB0-B3E9-5F6D92660DD8}" srcOrd="5" destOrd="0" presId="urn:microsoft.com/office/officeart/2005/8/layout/vProcess5"/>
    <dgm:cxn modelId="{DEEF00C6-9720-4247-BAA6-8A54E177D05F}" type="presParOf" srcId="{F7625B56-0ECC-4DD2-A161-7DBF1011BB21}" destId="{44A26813-18B2-42C9-9F1A-C47E714A5615}" srcOrd="6" destOrd="0" presId="urn:microsoft.com/office/officeart/2005/8/layout/vProcess5"/>
    <dgm:cxn modelId="{0EF1F0F3-D8C5-4AA9-971B-A84BBB569B32}" type="presParOf" srcId="{F7625B56-0ECC-4DD2-A161-7DBF1011BB21}" destId="{4135938F-4C6F-47F8-A936-83B4D7DF6838}" srcOrd="7" destOrd="0" presId="urn:microsoft.com/office/officeart/2005/8/layout/vProcess5"/>
    <dgm:cxn modelId="{69B7A962-D0BD-4452-8FA6-C97C8F40FA4A}" type="presParOf" srcId="{F7625B56-0ECC-4DD2-A161-7DBF1011BB21}" destId="{83F1F813-9F9E-4717-90D6-96891A5534B5}" srcOrd="8" destOrd="0" presId="urn:microsoft.com/office/officeart/2005/8/layout/vProcess5"/>
    <dgm:cxn modelId="{A268A202-A210-47D4-81AB-70ED01626039}" type="presParOf" srcId="{F7625B56-0ECC-4DD2-A161-7DBF1011BB21}" destId="{6D939356-BBBD-4780-BBD0-F1D8DAF47A15}" srcOrd="9" destOrd="0" presId="urn:microsoft.com/office/officeart/2005/8/layout/vProcess5"/>
    <dgm:cxn modelId="{31C5BC69-69FB-4A43-889E-DF3064A132AD}" type="presParOf" srcId="{F7625B56-0ECC-4DD2-A161-7DBF1011BB21}" destId="{191533E7-3424-4FA3-A7AB-42E036CDF0F7}" srcOrd="10" destOrd="0" presId="urn:microsoft.com/office/officeart/2005/8/layout/vProcess5"/>
    <dgm:cxn modelId="{634E3D8D-4809-4EF1-97B8-22D41D0E1CD2}" type="presParOf" srcId="{F7625B56-0ECC-4DD2-A161-7DBF1011BB21}" destId="{09D4E193-D895-4ACF-AB2E-61999B49B5FD}" srcOrd="11" destOrd="0" presId="urn:microsoft.com/office/officeart/2005/8/layout/vProcess5"/>
    <dgm:cxn modelId="{F9F92C52-D7CF-4C3F-AA23-241333231251}" type="presParOf" srcId="{F7625B56-0ECC-4DD2-A161-7DBF1011BB21}" destId="{B524CDCA-227F-4458-AD7A-434674E416B8}" srcOrd="12" destOrd="0" presId="urn:microsoft.com/office/officeart/2005/8/layout/vProcess5"/>
    <dgm:cxn modelId="{F07EA7D4-EA3F-4901-952A-6C0103B84958}" type="presParOf" srcId="{F7625B56-0ECC-4DD2-A161-7DBF1011BB21}" destId="{81920AA0-FAEA-4BC9-9E9A-F75C8128BC81}" srcOrd="13" destOrd="0" presId="urn:microsoft.com/office/officeart/2005/8/layout/vProcess5"/>
    <dgm:cxn modelId="{E08AD663-006A-4094-955E-F3ED451993FA}" type="presParOf" srcId="{F7625B56-0ECC-4DD2-A161-7DBF1011BB21}" destId="{EA46353A-633E-413D-8170-195B7DE277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3BAF8-8586-400C-8608-BE46C557D56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FBBBED-6404-4C87-B539-8FD3DD198345}">
      <dgm:prSet custT="1"/>
      <dgm:spPr/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7EE457FC-63D9-4092-98E2-E43621A30BA9}" type="parTrans" cxnId="{23AB1944-C5EB-410C-A1DE-2A7B33041F79}">
      <dgm:prSet/>
      <dgm:spPr/>
      <dgm:t>
        <a:bodyPr/>
        <a:lstStyle/>
        <a:p>
          <a:endParaRPr lang="en-US"/>
        </a:p>
      </dgm:t>
    </dgm:pt>
    <dgm:pt modelId="{602E6C54-EC02-463D-A61D-F000F5E69661}" type="sibTrans" cxnId="{23AB1944-C5EB-410C-A1DE-2A7B33041F79}">
      <dgm:prSet/>
      <dgm:spPr/>
      <dgm:t>
        <a:bodyPr/>
        <a:lstStyle/>
        <a:p>
          <a:endParaRPr lang="en-US"/>
        </a:p>
      </dgm:t>
    </dgm:pt>
    <dgm:pt modelId="{B66C5962-EF94-48CD-A488-0B04029A5A0E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4 New rural GME elective </a:t>
          </a:r>
          <a:r>
            <a:rPr lang="en-US" sz="3200" b="0" dirty="0">
              <a:solidFill>
                <a:schemeClr val="tx1"/>
              </a:solidFill>
            </a:rPr>
            <a:t>rotations</a:t>
          </a:r>
        </a:p>
      </dgm:t>
    </dgm:pt>
    <dgm:pt modelId="{E662C166-4894-46FB-BCC3-D67B21815CFA}" type="parTrans" cxnId="{7CD0D9F8-FD38-4180-8951-FE0C959BD4FF}">
      <dgm:prSet/>
      <dgm:spPr/>
      <dgm:t>
        <a:bodyPr/>
        <a:lstStyle/>
        <a:p>
          <a:endParaRPr lang="en-US"/>
        </a:p>
      </dgm:t>
    </dgm:pt>
    <dgm:pt modelId="{BC7378F4-C446-489C-8A42-BA564E19843D}" type="sibTrans" cxnId="{7CD0D9F8-FD38-4180-8951-FE0C959BD4FF}">
      <dgm:prSet/>
      <dgm:spPr/>
      <dgm:t>
        <a:bodyPr/>
        <a:lstStyle/>
        <a:p>
          <a:endParaRPr lang="en-US"/>
        </a:p>
      </dgm:t>
    </dgm:pt>
    <dgm:pt modelId="{D3E4A528-6582-43BE-8726-712439E4A27C}">
      <dgm:prSet custT="1"/>
      <dgm:spPr/>
      <dgm:t>
        <a:bodyPr/>
        <a:lstStyle/>
        <a:p>
          <a:endParaRPr lang="en-US" sz="2400" b="0" dirty="0">
            <a:solidFill>
              <a:schemeClr val="tx1"/>
            </a:solidFill>
          </a:endParaRPr>
        </a:p>
      </dgm:t>
    </dgm:pt>
    <dgm:pt modelId="{00559510-A963-4BD4-B1AF-F570DAFFFE46}" type="parTrans" cxnId="{D95717D4-803E-4272-B195-559D23064B66}">
      <dgm:prSet/>
      <dgm:spPr/>
      <dgm:t>
        <a:bodyPr/>
        <a:lstStyle/>
        <a:p>
          <a:endParaRPr lang="en-US"/>
        </a:p>
      </dgm:t>
    </dgm:pt>
    <dgm:pt modelId="{1EB53454-94B6-4C91-BCC4-C9A3AA2A7E67}" type="sibTrans" cxnId="{D95717D4-803E-4272-B195-559D23064B66}">
      <dgm:prSet/>
      <dgm:spPr/>
      <dgm:t>
        <a:bodyPr/>
        <a:lstStyle/>
        <a:p>
          <a:endParaRPr lang="en-US"/>
        </a:p>
      </dgm:t>
    </dgm:pt>
    <dgm:pt modelId="{279B1F63-8FDF-4F6A-99E6-C1E7E6F465D0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40E5C39-C4E0-4822-B7ED-1E3A75503553}" type="parTrans" cxnId="{5B1D102D-530B-4819-ABB8-98C59E7BB5C5}">
      <dgm:prSet/>
      <dgm:spPr/>
      <dgm:t>
        <a:bodyPr/>
        <a:lstStyle/>
        <a:p>
          <a:endParaRPr lang="en-US"/>
        </a:p>
      </dgm:t>
    </dgm:pt>
    <dgm:pt modelId="{63FF39AB-6C87-4356-994A-9747E580F521}" type="sibTrans" cxnId="{5B1D102D-530B-4819-ABB8-98C59E7BB5C5}">
      <dgm:prSet/>
      <dgm:spPr/>
      <dgm:t>
        <a:bodyPr/>
        <a:lstStyle/>
        <a:p>
          <a:endParaRPr lang="en-US"/>
        </a:p>
      </dgm:t>
    </dgm:pt>
    <dgm:pt modelId="{AE20F4C7-6C6F-4FC6-89D2-57B0B562E381}">
      <dgm:prSet custT="1"/>
      <dgm:spPr/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F3D3B481-23C9-44A5-A627-6EB0B17FB2F6}" type="parTrans" cxnId="{559C403E-CCC2-4C05-A750-84982CE30C1A}">
      <dgm:prSet/>
      <dgm:spPr/>
      <dgm:t>
        <a:bodyPr/>
        <a:lstStyle/>
        <a:p>
          <a:endParaRPr lang="en-US"/>
        </a:p>
      </dgm:t>
    </dgm:pt>
    <dgm:pt modelId="{442E4433-7536-46BA-A8E6-B94E6402039D}" type="sibTrans" cxnId="{559C403E-CCC2-4C05-A750-84982CE30C1A}">
      <dgm:prSet/>
      <dgm:spPr/>
      <dgm:t>
        <a:bodyPr/>
        <a:lstStyle/>
        <a:p>
          <a:endParaRPr lang="en-US"/>
        </a:p>
      </dgm:t>
    </dgm:pt>
    <dgm:pt modelId="{F7625B56-0ECC-4DD2-A161-7DBF1011BB21}" type="pres">
      <dgm:prSet presAssocID="{9803BAF8-8586-400C-8608-BE46C557D56A}" presName="outerComposite" presStyleCnt="0">
        <dgm:presLayoutVars>
          <dgm:chMax val="5"/>
          <dgm:dir/>
          <dgm:resizeHandles val="exact"/>
        </dgm:presLayoutVars>
      </dgm:prSet>
      <dgm:spPr/>
    </dgm:pt>
    <dgm:pt modelId="{14B71053-3B62-4827-8AAE-B30D7990EA68}" type="pres">
      <dgm:prSet presAssocID="{9803BAF8-8586-400C-8608-BE46C557D56A}" presName="dummyMaxCanvas" presStyleCnt="0">
        <dgm:presLayoutVars/>
      </dgm:prSet>
      <dgm:spPr/>
    </dgm:pt>
    <dgm:pt modelId="{056FB1F5-344C-48B3-B36C-424B3C9C2801}" type="pres">
      <dgm:prSet presAssocID="{9803BAF8-8586-400C-8608-BE46C557D56A}" presName="FiveNodes_1" presStyleLbl="node1" presStyleIdx="0" presStyleCnt="5">
        <dgm:presLayoutVars>
          <dgm:bulletEnabled val="1"/>
        </dgm:presLayoutVars>
      </dgm:prSet>
      <dgm:spPr/>
    </dgm:pt>
    <dgm:pt modelId="{EE699690-BFB0-49A3-9504-073804C2B680}" type="pres">
      <dgm:prSet presAssocID="{9803BAF8-8586-400C-8608-BE46C557D56A}" presName="FiveNodes_2" presStyleLbl="node1" presStyleIdx="1" presStyleCnt="5" custScaleX="129870">
        <dgm:presLayoutVars>
          <dgm:bulletEnabled val="1"/>
        </dgm:presLayoutVars>
      </dgm:prSet>
      <dgm:spPr/>
    </dgm:pt>
    <dgm:pt modelId="{9AEF435C-96BC-420C-A474-F216DFB89677}" type="pres">
      <dgm:prSet presAssocID="{9803BAF8-8586-400C-8608-BE46C557D56A}" presName="FiveNodes_3" presStyleLbl="node1" presStyleIdx="2" presStyleCnt="5">
        <dgm:presLayoutVars>
          <dgm:bulletEnabled val="1"/>
        </dgm:presLayoutVars>
      </dgm:prSet>
      <dgm:spPr/>
    </dgm:pt>
    <dgm:pt modelId="{ABBB0532-93AD-4266-BFFB-30201A116EA1}" type="pres">
      <dgm:prSet presAssocID="{9803BAF8-8586-400C-8608-BE46C557D56A}" presName="FiveNodes_4" presStyleLbl="node1" presStyleIdx="3" presStyleCnt="5">
        <dgm:presLayoutVars>
          <dgm:bulletEnabled val="1"/>
        </dgm:presLayoutVars>
      </dgm:prSet>
      <dgm:spPr/>
    </dgm:pt>
    <dgm:pt modelId="{4BC457F5-AF4C-4AB0-B3E9-5F6D92660DD8}" type="pres">
      <dgm:prSet presAssocID="{9803BAF8-8586-400C-8608-BE46C557D56A}" presName="FiveNodes_5" presStyleLbl="node1" presStyleIdx="4" presStyleCnt="5">
        <dgm:presLayoutVars>
          <dgm:bulletEnabled val="1"/>
        </dgm:presLayoutVars>
      </dgm:prSet>
      <dgm:spPr/>
    </dgm:pt>
    <dgm:pt modelId="{44A26813-18B2-42C9-9F1A-C47E714A5615}" type="pres">
      <dgm:prSet presAssocID="{9803BAF8-8586-400C-8608-BE46C557D56A}" presName="FiveConn_1-2" presStyleLbl="fgAccFollowNode1" presStyleIdx="0" presStyleCnt="4">
        <dgm:presLayoutVars>
          <dgm:bulletEnabled val="1"/>
        </dgm:presLayoutVars>
      </dgm:prSet>
      <dgm:spPr/>
    </dgm:pt>
    <dgm:pt modelId="{4135938F-4C6F-47F8-A936-83B4D7DF6838}" type="pres">
      <dgm:prSet presAssocID="{9803BAF8-8586-400C-8608-BE46C557D56A}" presName="FiveConn_2-3" presStyleLbl="fgAccFollowNode1" presStyleIdx="1" presStyleCnt="4">
        <dgm:presLayoutVars>
          <dgm:bulletEnabled val="1"/>
        </dgm:presLayoutVars>
      </dgm:prSet>
      <dgm:spPr/>
    </dgm:pt>
    <dgm:pt modelId="{83F1F813-9F9E-4717-90D6-96891A5534B5}" type="pres">
      <dgm:prSet presAssocID="{9803BAF8-8586-400C-8608-BE46C557D56A}" presName="FiveConn_3-4" presStyleLbl="fgAccFollowNode1" presStyleIdx="2" presStyleCnt="4">
        <dgm:presLayoutVars>
          <dgm:bulletEnabled val="1"/>
        </dgm:presLayoutVars>
      </dgm:prSet>
      <dgm:spPr/>
    </dgm:pt>
    <dgm:pt modelId="{6D939356-BBBD-4780-BBD0-F1D8DAF47A15}" type="pres">
      <dgm:prSet presAssocID="{9803BAF8-8586-400C-8608-BE46C557D56A}" presName="FiveConn_4-5" presStyleLbl="fgAccFollowNode1" presStyleIdx="3" presStyleCnt="4">
        <dgm:presLayoutVars>
          <dgm:bulletEnabled val="1"/>
        </dgm:presLayoutVars>
      </dgm:prSet>
      <dgm:spPr/>
    </dgm:pt>
    <dgm:pt modelId="{191533E7-3424-4FA3-A7AB-42E036CDF0F7}" type="pres">
      <dgm:prSet presAssocID="{9803BAF8-8586-400C-8608-BE46C557D56A}" presName="FiveNodes_1_text" presStyleLbl="node1" presStyleIdx="4" presStyleCnt="5">
        <dgm:presLayoutVars>
          <dgm:bulletEnabled val="1"/>
        </dgm:presLayoutVars>
      </dgm:prSet>
      <dgm:spPr/>
    </dgm:pt>
    <dgm:pt modelId="{09D4E193-D895-4ACF-AB2E-61999B49B5FD}" type="pres">
      <dgm:prSet presAssocID="{9803BAF8-8586-400C-8608-BE46C557D56A}" presName="FiveNodes_2_text" presStyleLbl="node1" presStyleIdx="4" presStyleCnt="5">
        <dgm:presLayoutVars>
          <dgm:bulletEnabled val="1"/>
        </dgm:presLayoutVars>
      </dgm:prSet>
      <dgm:spPr/>
    </dgm:pt>
    <dgm:pt modelId="{B524CDCA-227F-4458-AD7A-434674E416B8}" type="pres">
      <dgm:prSet presAssocID="{9803BAF8-8586-400C-8608-BE46C557D56A}" presName="FiveNodes_3_text" presStyleLbl="node1" presStyleIdx="4" presStyleCnt="5">
        <dgm:presLayoutVars>
          <dgm:bulletEnabled val="1"/>
        </dgm:presLayoutVars>
      </dgm:prSet>
      <dgm:spPr/>
    </dgm:pt>
    <dgm:pt modelId="{81920AA0-FAEA-4BC9-9E9A-F75C8128BC81}" type="pres">
      <dgm:prSet presAssocID="{9803BAF8-8586-400C-8608-BE46C557D56A}" presName="FiveNodes_4_text" presStyleLbl="node1" presStyleIdx="4" presStyleCnt="5">
        <dgm:presLayoutVars>
          <dgm:bulletEnabled val="1"/>
        </dgm:presLayoutVars>
      </dgm:prSet>
      <dgm:spPr/>
    </dgm:pt>
    <dgm:pt modelId="{EA46353A-633E-413D-8170-195B7DE27766}" type="pres">
      <dgm:prSet presAssocID="{9803BAF8-8586-400C-8608-BE46C557D56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5C5F10B-C7B3-4BBB-83E4-2AA50EE7820D}" type="presOf" srcId="{9803BAF8-8586-400C-8608-BE46C557D56A}" destId="{F7625B56-0ECC-4DD2-A161-7DBF1011BB21}" srcOrd="0" destOrd="0" presId="urn:microsoft.com/office/officeart/2005/8/layout/vProcess5"/>
    <dgm:cxn modelId="{B943E70E-1CD4-4AE5-A706-8BFC0142792B}" type="presOf" srcId="{602E6C54-EC02-463D-A61D-F000F5E69661}" destId="{44A26813-18B2-42C9-9F1A-C47E714A5615}" srcOrd="0" destOrd="0" presId="urn:microsoft.com/office/officeart/2005/8/layout/vProcess5"/>
    <dgm:cxn modelId="{5497760F-5700-460F-8615-E5D784C178EE}" type="presOf" srcId="{AE20F4C7-6C6F-4FC6-89D2-57B0B562E381}" destId="{4BC457F5-AF4C-4AB0-B3E9-5F6D92660DD8}" srcOrd="0" destOrd="0" presId="urn:microsoft.com/office/officeart/2005/8/layout/vProcess5"/>
    <dgm:cxn modelId="{DE01E416-1FD3-4D52-ABEF-0D635B4D66FA}" type="presOf" srcId="{63FF39AB-6C87-4356-994A-9747E580F521}" destId="{6D939356-BBBD-4780-BBD0-F1D8DAF47A15}" srcOrd="0" destOrd="0" presId="urn:microsoft.com/office/officeart/2005/8/layout/vProcess5"/>
    <dgm:cxn modelId="{08C1CB29-8C70-49C2-BAF3-9957A8604F44}" type="presOf" srcId="{AE20F4C7-6C6F-4FC6-89D2-57B0B562E381}" destId="{EA46353A-633E-413D-8170-195B7DE27766}" srcOrd="1" destOrd="0" presId="urn:microsoft.com/office/officeart/2005/8/layout/vProcess5"/>
    <dgm:cxn modelId="{5B1D102D-530B-4819-ABB8-98C59E7BB5C5}" srcId="{9803BAF8-8586-400C-8608-BE46C557D56A}" destId="{279B1F63-8FDF-4F6A-99E6-C1E7E6F465D0}" srcOrd="3" destOrd="0" parTransId="{D40E5C39-C4E0-4822-B7ED-1E3A75503553}" sibTransId="{63FF39AB-6C87-4356-994A-9747E580F521}"/>
    <dgm:cxn modelId="{559C403E-CCC2-4C05-A750-84982CE30C1A}" srcId="{9803BAF8-8586-400C-8608-BE46C557D56A}" destId="{AE20F4C7-6C6F-4FC6-89D2-57B0B562E381}" srcOrd="4" destOrd="0" parTransId="{F3D3B481-23C9-44A5-A627-6EB0B17FB2F6}" sibTransId="{442E4433-7536-46BA-A8E6-B94E6402039D}"/>
    <dgm:cxn modelId="{007DA341-0504-411A-AA23-955782899F2E}" type="presOf" srcId="{23FBBBED-6404-4C87-B539-8FD3DD198345}" destId="{056FB1F5-344C-48B3-B36C-424B3C9C2801}" srcOrd="0" destOrd="0" presId="urn:microsoft.com/office/officeart/2005/8/layout/vProcess5"/>
    <dgm:cxn modelId="{23AB1944-C5EB-410C-A1DE-2A7B33041F79}" srcId="{9803BAF8-8586-400C-8608-BE46C557D56A}" destId="{23FBBBED-6404-4C87-B539-8FD3DD198345}" srcOrd="0" destOrd="0" parTransId="{7EE457FC-63D9-4092-98E2-E43621A30BA9}" sibTransId="{602E6C54-EC02-463D-A61D-F000F5E69661}"/>
    <dgm:cxn modelId="{22127570-35C4-4DAA-B180-C0CD580F55CC}" type="presOf" srcId="{BC7378F4-C446-489C-8A42-BA564E19843D}" destId="{4135938F-4C6F-47F8-A936-83B4D7DF6838}" srcOrd="0" destOrd="0" presId="urn:microsoft.com/office/officeart/2005/8/layout/vProcess5"/>
    <dgm:cxn modelId="{ACCF4583-7343-4260-8F4C-95B8D239A1BE}" type="presOf" srcId="{B66C5962-EF94-48CD-A488-0B04029A5A0E}" destId="{EE699690-BFB0-49A3-9504-073804C2B680}" srcOrd="0" destOrd="0" presId="urn:microsoft.com/office/officeart/2005/8/layout/vProcess5"/>
    <dgm:cxn modelId="{3E528B8C-FD3D-4D8D-9CFE-B9C3373B9232}" type="presOf" srcId="{23FBBBED-6404-4C87-B539-8FD3DD198345}" destId="{191533E7-3424-4FA3-A7AB-42E036CDF0F7}" srcOrd="1" destOrd="0" presId="urn:microsoft.com/office/officeart/2005/8/layout/vProcess5"/>
    <dgm:cxn modelId="{32E3369F-BAE7-4934-9568-D07EE1F6D8A2}" type="presOf" srcId="{B66C5962-EF94-48CD-A488-0B04029A5A0E}" destId="{09D4E193-D895-4ACF-AB2E-61999B49B5FD}" srcOrd="1" destOrd="0" presId="urn:microsoft.com/office/officeart/2005/8/layout/vProcess5"/>
    <dgm:cxn modelId="{C16EF1B2-59FC-4812-AA01-6BFFACBD4AD6}" type="presOf" srcId="{279B1F63-8FDF-4F6A-99E6-C1E7E6F465D0}" destId="{ABBB0532-93AD-4266-BFFB-30201A116EA1}" srcOrd="0" destOrd="0" presId="urn:microsoft.com/office/officeart/2005/8/layout/vProcess5"/>
    <dgm:cxn modelId="{3EBE98C7-D8E9-4419-87DA-1149084DB2B0}" type="presOf" srcId="{D3E4A528-6582-43BE-8726-712439E4A27C}" destId="{9AEF435C-96BC-420C-A474-F216DFB89677}" srcOrd="0" destOrd="0" presId="urn:microsoft.com/office/officeart/2005/8/layout/vProcess5"/>
    <dgm:cxn modelId="{805182CA-05A3-4808-ABC7-9E0C08E19FE4}" type="presOf" srcId="{D3E4A528-6582-43BE-8726-712439E4A27C}" destId="{B524CDCA-227F-4458-AD7A-434674E416B8}" srcOrd="1" destOrd="0" presId="urn:microsoft.com/office/officeart/2005/8/layout/vProcess5"/>
    <dgm:cxn modelId="{D95717D4-803E-4272-B195-559D23064B66}" srcId="{9803BAF8-8586-400C-8608-BE46C557D56A}" destId="{D3E4A528-6582-43BE-8726-712439E4A27C}" srcOrd="2" destOrd="0" parTransId="{00559510-A963-4BD4-B1AF-F570DAFFFE46}" sibTransId="{1EB53454-94B6-4C91-BCC4-C9A3AA2A7E67}"/>
    <dgm:cxn modelId="{7CD0D9F8-FD38-4180-8951-FE0C959BD4FF}" srcId="{9803BAF8-8586-400C-8608-BE46C557D56A}" destId="{B66C5962-EF94-48CD-A488-0B04029A5A0E}" srcOrd="1" destOrd="0" parTransId="{E662C166-4894-46FB-BCC3-D67B21815CFA}" sibTransId="{BC7378F4-C446-489C-8A42-BA564E19843D}"/>
    <dgm:cxn modelId="{F78297FB-BF03-414A-B149-CE3EB59FA4E0}" type="presOf" srcId="{1EB53454-94B6-4C91-BCC4-C9A3AA2A7E67}" destId="{83F1F813-9F9E-4717-90D6-96891A5534B5}" srcOrd="0" destOrd="0" presId="urn:microsoft.com/office/officeart/2005/8/layout/vProcess5"/>
    <dgm:cxn modelId="{1B3BFFFC-0B67-4FF7-9D16-DE4DD29246EC}" type="presOf" srcId="{279B1F63-8FDF-4F6A-99E6-C1E7E6F465D0}" destId="{81920AA0-FAEA-4BC9-9E9A-F75C8128BC81}" srcOrd="1" destOrd="0" presId="urn:microsoft.com/office/officeart/2005/8/layout/vProcess5"/>
    <dgm:cxn modelId="{48B1E091-3252-430A-81A1-98820991D560}" type="presParOf" srcId="{F7625B56-0ECC-4DD2-A161-7DBF1011BB21}" destId="{14B71053-3B62-4827-8AAE-B30D7990EA68}" srcOrd="0" destOrd="0" presId="urn:microsoft.com/office/officeart/2005/8/layout/vProcess5"/>
    <dgm:cxn modelId="{E887AC86-6847-401A-8079-055D371E9966}" type="presParOf" srcId="{F7625B56-0ECC-4DD2-A161-7DBF1011BB21}" destId="{056FB1F5-344C-48B3-B36C-424B3C9C2801}" srcOrd="1" destOrd="0" presId="urn:microsoft.com/office/officeart/2005/8/layout/vProcess5"/>
    <dgm:cxn modelId="{7CF2057C-3791-45F0-A213-062E106FF764}" type="presParOf" srcId="{F7625B56-0ECC-4DD2-A161-7DBF1011BB21}" destId="{EE699690-BFB0-49A3-9504-073804C2B680}" srcOrd="2" destOrd="0" presId="urn:microsoft.com/office/officeart/2005/8/layout/vProcess5"/>
    <dgm:cxn modelId="{F9E530AA-087B-4364-8747-64CE8D18CC6F}" type="presParOf" srcId="{F7625B56-0ECC-4DD2-A161-7DBF1011BB21}" destId="{9AEF435C-96BC-420C-A474-F216DFB89677}" srcOrd="3" destOrd="0" presId="urn:microsoft.com/office/officeart/2005/8/layout/vProcess5"/>
    <dgm:cxn modelId="{2A1F9BC3-857C-4183-BD3E-CB02337A8EC5}" type="presParOf" srcId="{F7625B56-0ECC-4DD2-A161-7DBF1011BB21}" destId="{ABBB0532-93AD-4266-BFFB-30201A116EA1}" srcOrd="4" destOrd="0" presId="urn:microsoft.com/office/officeart/2005/8/layout/vProcess5"/>
    <dgm:cxn modelId="{0283C86A-9827-4E0A-8D61-2F4F6C651E3D}" type="presParOf" srcId="{F7625B56-0ECC-4DD2-A161-7DBF1011BB21}" destId="{4BC457F5-AF4C-4AB0-B3E9-5F6D92660DD8}" srcOrd="5" destOrd="0" presId="urn:microsoft.com/office/officeart/2005/8/layout/vProcess5"/>
    <dgm:cxn modelId="{DEEF00C6-9720-4247-BAA6-8A54E177D05F}" type="presParOf" srcId="{F7625B56-0ECC-4DD2-A161-7DBF1011BB21}" destId="{44A26813-18B2-42C9-9F1A-C47E714A5615}" srcOrd="6" destOrd="0" presId="urn:microsoft.com/office/officeart/2005/8/layout/vProcess5"/>
    <dgm:cxn modelId="{0EF1F0F3-D8C5-4AA9-971B-A84BBB569B32}" type="presParOf" srcId="{F7625B56-0ECC-4DD2-A161-7DBF1011BB21}" destId="{4135938F-4C6F-47F8-A936-83B4D7DF6838}" srcOrd="7" destOrd="0" presId="urn:microsoft.com/office/officeart/2005/8/layout/vProcess5"/>
    <dgm:cxn modelId="{69B7A962-D0BD-4452-8FA6-C97C8F40FA4A}" type="presParOf" srcId="{F7625B56-0ECC-4DD2-A161-7DBF1011BB21}" destId="{83F1F813-9F9E-4717-90D6-96891A5534B5}" srcOrd="8" destOrd="0" presId="urn:microsoft.com/office/officeart/2005/8/layout/vProcess5"/>
    <dgm:cxn modelId="{A268A202-A210-47D4-81AB-70ED01626039}" type="presParOf" srcId="{F7625B56-0ECC-4DD2-A161-7DBF1011BB21}" destId="{6D939356-BBBD-4780-BBD0-F1D8DAF47A15}" srcOrd="9" destOrd="0" presId="urn:microsoft.com/office/officeart/2005/8/layout/vProcess5"/>
    <dgm:cxn modelId="{31C5BC69-69FB-4A43-889E-DF3064A132AD}" type="presParOf" srcId="{F7625B56-0ECC-4DD2-A161-7DBF1011BB21}" destId="{191533E7-3424-4FA3-A7AB-42E036CDF0F7}" srcOrd="10" destOrd="0" presId="urn:microsoft.com/office/officeart/2005/8/layout/vProcess5"/>
    <dgm:cxn modelId="{634E3D8D-4809-4EF1-97B8-22D41D0E1CD2}" type="presParOf" srcId="{F7625B56-0ECC-4DD2-A161-7DBF1011BB21}" destId="{09D4E193-D895-4ACF-AB2E-61999B49B5FD}" srcOrd="11" destOrd="0" presId="urn:microsoft.com/office/officeart/2005/8/layout/vProcess5"/>
    <dgm:cxn modelId="{F9F92C52-D7CF-4C3F-AA23-241333231251}" type="presParOf" srcId="{F7625B56-0ECC-4DD2-A161-7DBF1011BB21}" destId="{B524CDCA-227F-4458-AD7A-434674E416B8}" srcOrd="12" destOrd="0" presId="urn:microsoft.com/office/officeart/2005/8/layout/vProcess5"/>
    <dgm:cxn modelId="{F07EA7D4-EA3F-4901-952A-6C0103B84958}" type="presParOf" srcId="{F7625B56-0ECC-4DD2-A161-7DBF1011BB21}" destId="{81920AA0-FAEA-4BC9-9E9A-F75C8128BC81}" srcOrd="13" destOrd="0" presId="urn:microsoft.com/office/officeart/2005/8/layout/vProcess5"/>
    <dgm:cxn modelId="{E08AD663-006A-4094-955E-F3ED451993FA}" type="presParOf" srcId="{F7625B56-0ECC-4DD2-A161-7DBF1011BB21}" destId="{EA46353A-633E-413D-8170-195B7DE277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03BAF8-8586-400C-8608-BE46C557D56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FBBBED-6404-4C87-B539-8FD3DD198345}">
      <dgm:prSet custT="1"/>
      <dgm:spPr/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7EE457FC-63D9-4092-98E2-E43621A30BA9}" type="parTrans" cxnId="{23AB1944-C5EB-410C-A1DE-2A7B33041F79}">
      <dgm:prSet/>
      <dgm:spPr/>
      <dgm:t>
        <a:bodyPr/>
        <a:lstStyle/>
        <a:p>
          <a:endParaRPr lang="en-US"/>
        </a:p>
      </dgm:t>
    </dgm:pt>
    <dgm:pt modelId="{602E6C54-EC02-463D-A61D-F000F5E69661}" type="sibTrans" cxnId="{23AB1944-C5EB-410C-A1DE-2A7B33041F79}">
      <dgm:prSet/>
      <dgm:spPr/>
      <dgm:t>
        <a:bodyPr/>
        <a:lstStyle/>
        <a:p>
          <a:endParaRPr lang="en-US"/>
        </a:p>
      </dgm:t>
    </dgm:pt>
    <dgm:pt modelId="{B66C5962-EF94-48CD-A488-0B04029A5A0E}">
      <dgm:prSet custT="1"/>
      <dgm:spPr/>
      <dgm:t>
        <a:bodyPr/>
        <a:lstStyle/>
        <a:p>
          <a:endParaRPr lang="en-US" sz="2400" b="0" dirty="0">
            <a:solidFill>
              <a:schemeClr val="tx1"/>
            </a:solidFill>
          </a:endParaRPr>
        </a:p>
      </dgm:t>
    </dgm:pt>
    <dgm:pt modelId="{E662C166-4894-46FB-BCC3-D67B21815CFA}" type="parTrans" cxnId="{7CD0D9F8-FD38-4180-8951-FE0C959BD4FF}">
      <dgm:prSet/>
      <dgm:spPr/>
      <dgm:t>
        <a:bodyPr/>
        <a:lstStyle/>
        <a:p>
          <a:endParaRPr lang="en-US"/>
        </a:p>
      </dgm:t>
    </dgm:pt>
    <dgm:pt modelId="{BC7378F4-C446-489C-8A42-BA564E19843D}" type="sibTrans" cxnId="{7CD0D9F8-FD38-4180-8951-FE0C959BD4FF}">
      <dgm:prSet/>
      <dgm:spPr/>
      <dgm:t>
        <a:bodyPr/>
        <a:lstStyle/>
        <a:p>
          <a:endParaRPr lang="en-US"/>
        </a:p>
      </dgm:t>
    </dgm:pt>
    <dgm:pt modelId="{D3E4A528-6582-43BE-8726-712439E4A27C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Rural </a:t>
          </a:r>
          <a:r>
            <a:rPr lang="en-US" sz="3200" b="0" dirty="0">
              <a:solidFill>
                <a:schemeClr val="tx1"/>
              </a:solidFill>
            </a:rPr>
            <a:t>learning platform</a:t>
          </a:r>
        </a:p>
      </dgm:t>
    </dgm:pt>
    <dgm:pt modelId="{00559510-A963-4BD4-B1AF-F570DAFFFE46}" type="parTrans" cxnId="{D95717D4-803E-4272-B195-559D23064B66}">
      <dgm:prSet/>
      <dgm:spPr/>
      <dgm:t>
        <a:bodyPr/>
        <a:lstStyle/>
        <a:p>
          <a:endParaRPr lang="en-US"/>
        </a:p>
      </dgm:t>
    </dgm:pt>
    <dgm:pt modelId="{1EB53454-94B6-4C91-BCC4-C9A3AA2A7E67}" type="sibTrans" cxnId="{D95717D4-803E-4272-B195-559D23064B66}">
      <dgm:prSet/>
      <dgm:spPr/>
      <dgm:t>
        <a:bodyPr/>
        <a:lstStyle/>
        <a:p>
          <a:endParaRPr lang="en-US"/>
        </a:p>
      </dgm:t>
    </dgm:pt>
    <dgm:pt modelId="{279B1F63-8FDF-4F6A-99E6-C1E7E6F465D0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40E5C39-C4E0-4822-B7ED-1E3A75503553}" type="parTrans" cxnId="{5B1D102D-530B-4819-ABB8-98C59E7BB5C5}">
      <dgm:prSet/>
      <dgm:spPr/>
      <dgm:t>
        <a:bodyPr/>
        <a:lstStyle/>
        <a:p>
          <a:endParaRPr lang="en-US"/>
        </a:p>
      </dgm:t>
    </dgm:pt>
    <dgm:pt modelId="{63FF39AB-6C87-4356-994A-9747E580F521}" type="sibTrans" cxnId="{5B1D102D-530B-4819-ABB8-98C59E7BB5C5}">
      <dgm:prSet/>
      <dgm:spPr/>
      <dgm:t>
        <a:bodyPr/>
        <a:lstStyle/>
        <a:p>
          <a:endParaRPr lang="en-US"/>
        </a:p>
      </dgm:t>
    </dgm:pt>
    <dgm:pt modelId="{AE20F4C7-6C6F-4FC6-89D2-57B0B562E381}">
      <dgm:prSet custT="1"/>
      <dgm:spPr/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F3D3B481-23C9-44A5-A627-6EB0B17FB2F6}" type="parTrans" cxnId="{559C403E-CCC2-4C05-A750-84982CE30C1A}">
      <dgm:prSet/>
      <dgm:spPr/>
      <dgm:t>
        <a:bodyPr/>
        <a:lstStyle/>
        <a:p>
          <a:endParaRPr lang="en-US"/>
        </a:p>
      </dgm:t>
    </dgm:pt>
    <dgm:pt modelId="{442E4433-7536-46BA-A8E6-B94E6402039D}" type="sibTrans" cxnId="{559C403E-CCC2-4C05-A750-84982CE30C1A}">
      <dgm:prSet/>
      <dgm:spPr/>
      <dgm:t>
        <a:bodyPr/>
        <a:lstStyle/>
        <a:p>
          <a:endParaRPr lang="en-US"/>
        </a:p>
      </dgm:t>
    </dgm:pt>
    <dgm:pt modelId="{F7625B56-0ECC-4DD2-A161-7DBF1011BB21}" type="pres">
      <dgm:prSet presAssocID="{9803BAF8-8586-400C-8608-BE46C557D56A}" presName="outerComposite" presStyleCnt="0">
        <dgm:presLayoutVars>
          <dgm:chMax val="5"/>
          <dgm:dir/>
          <dgm:resizeHandles val="exact"/>
        </dgm:presLayoutVars>
      </dgm:prSet>
      <dgm:spPr/>
    </dgm:pt>
    <dgm:pt modelId="{14B71053-3B62-4827-8AAE-B30D7990EA68}" type="pres">
      <dgm:prSet presAssocID="{9803BAF8-8586-400C-8608-BE46C557D56A}" presName="dummyMaxCanvas" presStyleCnt="0">
        <dgm:presLayoutVars/>
      </dgm:prSet>
      <dgm:spPr/>
    </dgm:pt>
    <dgm:pt modelId="{056FB1F5-344C-48B3-B36C-424B3C9C2801}" type="pres">
      <dgm:prSet presAssocID="{9803BAF8-8586-400C-8608-BE46C557D56A}" presName="FiveNodes_1" presStyleLbl="node1" presStyleIdx="0" presStyleCnt="5">
        <dgm:presLayoutVars>
          <dgm:bulletEnabled val="1"/>
        </dgm:presLayoutVars>
      </dgm:prSet>
      <dgm:spPr/>
    </dgm:pt>
    <dgm:pt modelId="{EE699690-BFB0-49A3-9504-073804C2B680}" type="pres">
      <dgm:prSet presAssocID="{9803BAF8-8586-400C-8608-BE46C557D56A}" presName="FiveNodes_2" presStyleLbl="node1" presStyleIdx="1" presStyleCnt="5" custScaleX="102638">
        <dgm:presLayoutVars>
          <dgm:bulletEnabled val="1"/>
        </dgm:presLayoutVars>
      </dgm:prSet>
      <dgm:spPr/>
    </dgm:pt>
    <dgm:pt modelId="{9AEF435C-96BC-420C-A474-F216DFB89677}" type="pres">
      <dgm:prSet presAssocID="{9803BAF8-8586-400C-8608-BE46C557D56A}" presName="FiveNodes_3" presStyleLbl="node1" presStyleIdx="2" presStyleCnt="5" custScaleX="129870">
        <dgm:presLayoutVars>
          <dgm:bulletEnabled val="1"/>
        </dgm:presLayoutVars>
      </dgm:prSet>
      <dgm:spPr/>
    </dgm:pt>
    <dgm:pt modelId="{ABBB0532-93AD-4266-BFFB-30201A116EA1}" type="pres">
      <dgm:prSet presAssocID="{9803BAF8-8586-400C-8608-BE46C557D56A}" presName="FiveNodes_4" presStyleLbl="node1" presStyleIdx="3" presStyleCnt="5">
        <dgm:presLayoutVars>
          <dgm:bulletEnabled val="1"/>
        </dgm:presLayoutVars>
      </dgm:prSet>
      <dgm:spPr/>
    </dgm:pt>
    <dgm:pt modelId="{4BC457F5-AF4C-4AB0-B3E9-5F6D92660DD8}" type="pres">
      <dgm:prSet presAssocID="{9803BAF8-8586-400C-8608-BE46C557D56A}" presName="FiveNodes_5" presStyleLbl="node1" presStyleIdx="4" presStyleCnt="5">
        <dgm:presLayoutVars>
          <dgm:bulletEnabled val="1"/>
        </dgm:presLayoutVars>
      </dgm:prSet>
      <dgm:spPr/>
    </dgm:pt>
    <dgm:pt modelId="{44A26813-18B2-42C9-9F1A-C47E714A5615}" type="pres">
      <dgm:prSet presAssocID="{9803BAF8-8586-400C-8608-BE46C557D56A}" presName="FiveConn_1-2" presStyleLbl="fgAccFollowNode1" presStyleIdx="0" presStyleCnt="4">
        <dgm:presLayoutVars>
          <dgm:bulletEnabled val="1"/>
        </dgm:presLayoutVars>
      </dgm:prSet>
      <dgm:spPr/>
    </dgm:pt>
    <dgm:pt modelId="{4135938F-4C6F-47F8-A936-83B4D7DF6838}" type="pres">
      <dgm:prSet presAssocID="{9803BAF8-8586-400C-8608-BE46C557D56A}" presName="FiveConn_2-3" presStyleLbl="fgAccFollowNode1" presStyleIdx="1" presStyleCnt="4">
        <dgm:presLayoutVars>
          <dgm:bulletEnabled val="1"/>
        </dgm:presLayoutVars>
      </dgm:prSet>
      <dgm:spPr/>
    </dgm:pt>
    <dgm:pt modelId="{83F1F813-9F9E-4717-90D6-96891A5534B5}" type="pres">
      <dgm:prSet presAssocID="{9803BAF8-8586-400C-8608-BE46C557D56A}" presName="FiveConn_3-4" presStyleLbl="fgAccFollowNode1" presStyleIdx="2" presStyleCnt="4">
        <dgm:presLayoutVars>
          <dgm:bulletEnabled val="1"/>
        </dgm:presLayoutVars>
      </dgm:prSet>
      <dgm:spPr/>
    </dgm:pt>
    <dgm:pt modelId="{6D939356-BBBD-4780-BBD0-F1D8DAF47A15}" type="pres">
      <dgm:prSet presAssocID="{9803BAF8-8586-400C-8608-BE46C557D56A}" presName="FiveConn_4-5" presStyleLbl="fgAccFollowNode1" presStyleIdx="3" presStyleCnt="4">
        <dgm:presLayoutVars>
          <dgm:bulletEnabled val="1"/>
        </dgm:presLayoutVars>
      </dgm:prSet>
      <dgm:spPr/>
    </dgm:pt>
    <dgm:pt modelId="{191533E7-3424-4FA3-A7AB-42E036CDF0F7}" type="pres">
      <dgm:prSet presAssocID="{9803BAF8-8586-400C-8608-BE46C557D56A}" presName="FiveNodes_1_text" presStyleLbl="node1" presStyleIdx="4" presStyleCnt="5">
        <dgm:presLayoutVars>
          <dgm:bulletEnabled val="1"/>
        </dgm:presLayoutVars>
      </dgm:prSet>
      <dgm:spPr/>
    </dgm:pt>
    <dgm:pt modelId="{09D4E193-D895-4ACF-AB2E-61999B49B5FD}" type="pres">
      <dgm:prSet presAssocID="{9803BAF8-8586-400C-8608-BE46C557D56A}" presName="FiveNodes_2_text" presStyleLbl="node1" presStyleIdx="4" presStyleCnt="5">
        <dgm:presLayoutVars>
          <dgm:bulletEnabled val="1"/>
        </dgm:presLayoutVars>
      </dgm:prSet>
      <dgm:spPr/>
    </dgm:pt>
    <dgm:pt modelId="{B524CDCA-227F-4458-AD7A-434674E416B8}" type="pres">
      <dgm:prSet presAssocID="{9803BAF8-8586-400C-8608-BE46C557D56A}" presName="FiveNodes_3_text" presStyleLbl="node1" presStyleIdx="4" presStyleCnt="5">
        <dgm:presLayoutVars>
          <dgm:bulletEnabled val="1"/>
        </dgm:presLayoutVars>
      </dgm:prSet>
      <dgm:spPr/>
    </dgm:pt>
    <dgm:pt modelId="{81920AA0-FAEA-4BC9-9E9A-F75C8128BC81}" type="pres">
      <dgm:prSet presAssocID="{9803BAF8-8586-400C-8608-BE46C557D56A}" presName="FiveNodes_4_text" presStyleLbl="node1" presStyleIdx="4" presStyleCnt="5">
        <dgm:presLayoutVars>
          <dgm:bulletEnabled val="1"/>
        </dgm:presLayoutVars>
      </dgm:prSet>
      <dgm:spPr/>
    </dgm:pt>
    <dgm:pt modelId="{EA46353A-633E-413D-8170-195B7DE27766}" type="pres">
      <dgm:prSet presAssocID="{9803BAF8-8586-400C-8608-BE46C557D56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5C5F10B-C7B3-4BBB-83E4-2AA50EE7820D}" type="presOf" srcId="{9803BAF8-8586-400C-8608-BE46C557D56A}" destId="{F7625B56-0ECC-4DD2-A161-7DBF1011BB21}" srcOrd="0" destOrd="0" presId="urn:microsoft.com/office/officeart/2005/8/layout/vProcess5"/>
    <dgm:cxn modelId="{B943E70E-1CD4-4AE5-A706-8BFC0142792B}" type="presOf" srcId="{602E6C54-EC02-463D-A61D-F000F5E69661}" destId="{44A26813-18B2-42C9-9F1A-C47E714A5615}" srcOrd="0" destOrd="0" presId="urn:microsoft.com/office/officeart/2005/8/layout/vProcess5"/>
    <dgm:cxn modelId="{5497760F-5700-460F-8615-E5D784C178EE}" type="presOf" srcId="{AE20F4C7-6C6F-4FC6-89D2-57B0B562E381}" destId="{4BC457F5-AF4C-4AB0-B3E9-5F6D92660DD8}" srcOrd="0" destOrd="0" presId="urn:microsoft.com/office/officeart/2005/8/layout/vProcess5"/>
    <dgm:cxn modelId="{DE01E416-1FD3-4D52-ABEF-0D635B4D66FA}" type="presOf" srcId="{63FF39AB-6C87-4356-994A-9747E580F521}" destId="{6D939356-BBBD-4780-BBD0-F1D8DAF47A15}" srcOrd="0" destOrd="0" presId="urn:microsoft.com/office/officeart/2005/8/layout/vProcess5"/>
    <dgm:cxn modelId="{08C1CB29-8C70-49C2-BAF3-9957A8604F44}" type="presOf" srcId="{AE20F4C7-6C6F-4FC6-89D2-57B0B562E381}" destId="{EA46353A-633E-413D-8170-195B7DE27766}" srcOrd="1" destOrd="0" presId="urn:microsoft.com/office/officeart/2005/8/layout/vProcess5"/>
    <dgm:cxn modelId="{5B1D102D-530B-4819-ABB8-98C59E7BB5C5}" srcId="{9803BAF8-8586-400C-8608-BE46C557D56A}" destId="{279B1F63-8FDF-4F6A-99E6-C1E7E6F465D0}" srcOrd="3" destOrd="0" parTransId="{D40E5C39-C4E0-4822-B7ED-1E3A75503553}" sibTransId="{63FF39AB-6C87-4356-994A-9747E580F521}"/>
    <dgm:cxn modelId="{559C403E-CCC2-4C05-A750-84982CE30C1A}" srcId="{9803BAF8-8586-400C-8608-BE46C557D56A}" destId="{AE20F4C7-6C6F-4FC6-89D2-57B0B562E381}" srcOrd="4" destOrd="0" parTransId="{F3D3B481-23C9-44A5-A627-6EB0B17FB2F6}" sibTransId="{442E4433-7536-46BA-A8E6-B94E6402039D}"/>
    <dgm:cxn modelId="{007DA341-0504-411A-AA23-955782899F2E}" type="presOf" srcId="{23FBBBED-6404-4C87-B539-8FD3DD198345}" destId="{056FB1F5-344C-48B3-B36C-424B3C9C2801}" srcOrd="0" destOrd="0" presId="urn:microsoft.com/office/officeart/2005/8/layout/vProcess5"/>
    <dgm:cxn modelId="{23AB1944-C5EB-410C-A1DE-2A7B33041F79}" srcId="{9803BAF8-8586-400C-8608-BE46C557D56A}" destId="{23FBBBED-6404-4C87-B539-8FD3DD198345}" srcOrd="0" destOrd="0" parTransId="{7EE457FC-63D9-4092-98E2-E43621A30BA9}" sibTransId="{602E6C54-EC02-463D-A61D-F000F5E69661}"/>
    <dgm:cxn modelId="{22127570-35C4-4DAA-B180-C0CD580F55CC}" type="presOf" srcId="{BC7378F4-C446-489C-8A42-BA564E19843D}" destId="{4135938F-4C6F-47F8-A936-83B4D7DF6838}" srcOrd="0" destOrd="0" presId="urn:microsoft.com/office/officeart/2005/8/layout/vProcess5"/>
    <dgm:cxn modelId="{ACCF4583-7343-4260-8F4C-95B8D239A1BE}" type="presOf" srcId="{B66C5962-EF94-48CD-A488-0B04029A5A0E}" destId="{EE699690-BFB0-49A3-9504-073804C2B680}" srcOrd="0" destOrd="0" presId="urn:microsoft.com/office/officeart/2005/8/layout/vProcess5"/>
    <dgm:cxn modelId="{3E528B8C-FD3D-4D8D-9CFE-B9C3373B9232}" type="presOf" srcId="{23FBBBED-6404-4C87-B539-8FD3DD198345}" destId="{191533E7-3424-4FA3-A7AB-42E036CDF0F7}" srcOrd="1" destOrd="0" presId="urn:microsoft.com/office/officeart/2005/8/layout/vProcess5"/>
    <dgm:cxn modelId="{32E3369F-BAE7-4934-9568-D07EE1F6D8A2}" type="presOf" srcId="{B66C5962-EF94-48CD-A488-0B04029A5A0E}" destId="{09D4E193-D895-4ACF-AB2E-61999B49B5FD}" srcOrd="1" destOrd="0" presId="urn:microsoft.com/office/officeart/2005/8/layout/vProcess5"/>
    <dgm:cxn modelId="{C16EF1B2-59FC-4812-AA01-6BFFACBD4AD6}" type="presOf" srcId="{279B1F63-8FDF-4F6A-99E6-C1E7E6F465D0}" destId="{ABBB0532-93AD-4266-BFFB-30201A116EA1}" srcOrd="0" destOrd="0" presId="urn:microsoft.com/office/officeart/2005/8/layout/vProcess5"/>
    <dgm:cxn modelId="{3EBE98C7-D8E9-4419-87DA-1149084DB2B0}" type="presOf" srcId="{D3E4A528-6582-43BE-8726-712439E4A27C}" destId="{9AEF435C-96BC-420C-A474-F216DFB89677}" srcOrd="0" destOrd="0" presId="urn:microsoft.com/office/officeart/2005/8/layout/vProcess5"/>
    <dgm:cxn modelId="{805182CA-05A3-4808-ABC7-9E0C08E19FE4}" type="presOf" srcId="{D3E4A528-6582-43BE-8726-712439E4A27C}" destId="{B524CDCA-227F-4458-AD7A-434674E416B8}" srcOrd="1" destOrd="0" presId="urn:microsoft.com/office/officeart/2005/8/layout/vProcess5"/>
    <dgm:cxn modelId="{D95717D4-803E-4272-B195-559D23064B66}" srcId="{9803BAF8-8586-400C-8608-BE46C557D56A}" destId="{D3E4A528-6582-43BE-8726-712439E4A27C}" srcOrd="2" destOrd="0" parTransId="{00559510-A963-4BD4-B1AF-F570DAFFFE46}" sibTransId="{1EB53454-94B6-4C91-BCC4-C9A3AA2A7E67}"/>
    <dgm:cxn modelId="{7CD0D9F8-FD38-4180-8951-FE0C959BD4FF}" srcId="{9803BAF8-8586-400C-8608-BE46C557D56A}" destId="{B66C5962-EF94-48CD-A488-0B04029A5A0E}" srcOrd="1" destOrd="0" parTransId="{E662C166-4894-46FB-BCC3-D67B21815CFA}" sibTransId="{BC7378F4-C446-489C-8A42-BA564E19843D}"/>
    <dgm:cxn modelId="{F78297FB-BF03-414A-B149-CE3EB59FA4E0}" type="presOf" srcId="{1EB53454-94B6-4C91-BCC4-C9A3AA2A7E67}" destId="{83F1F813-9F9E-4717-90D6-96891A5534B5}" srcOrd="0" destOrd="0" presId="urn:microsoft.com/office/officeart/2005/8/layout/vProcess5"/>
    <dgm:cxn modelId="{1B3BFFFC-0B67-4FF7-9D16-DE4DD29246EC}" type="presOf" srcId="{279B1F63-8FDF-4F6A-99E6-C1E7E6F465D0}" destId="{81920AA0-FAEA-4BC9-9E9A-F75C8128BC81}" srcOrd="1" destOrd="0" presId="urn:microsoft.com/office/officeart/2005/8/layout/vProcess5"/>
    <dgm:cxn modelId="{48B1E091-3252-430A-81A1-98820991D560}" type="presParOf" srcId="{F7625B56-0ECC-4DD2-A161-7DBF1011BB21}" destId="{14B71053-3B62-4827-8AAE-B30D7990EA68}" srcOrd="0" destOrd="0" presId="urn:microsoft.com/office/officeart/2005/8/layout/vProcess5"/>
    <dgm:cxn modelId="{E887AC86-6847-401A-8079-055D371E9966}" type="presParOf" srcId="{F7625B56-0ECC-4DD2-A161-7DBF1011BB21}" destId="{056FB1F5-344C-48B3-B36C-424B3C9C2801}" srcOrd="1" destOrd="0" presId="urn:microsoft.com/office/officeart/2005/8/layout/vProcess5"/>
    <dgm:cxn modelId="{7CF2057C-3791-45F0-A213-062E106FF764}" type="presParOf" srcId="{F7625B56-0ECC-4DD2-A161-7DBF1011BB21}" destId="{EE699690-BFB0-49A3-9504-073804C2B680}" srcOrd="2" destOrd="0" presId="urn:microsoft.com/office/officeart/2005/8/layout/vProcess5"/>
    <dgm:cxn modelId="{F9E530AA-087B-4364-8747-64CE8D18CC6F}" type="presParOf" srcId="{F7625B56-0ECC-4DD2-A161-7DBF1011BB21}" destId="{9AEF435C-96BC-420C-A474-F216DFB89677}" srcOrd="3" destOrd="0" presId="urn:microsoft.com/office/officeart/2005/8/layout/vProcess5"/>
    <dgm:cxn modelId="{2A1F9BC3-857C-4183-BD3E-CB02337A8EC5}" type="presParOf" srcId="{F7625B56-0ECC-4DD2-A161-7DBF1011BB21}" destId="{ABBB0532-93AD-4266-BFFB-30201A116EA1}" srcOrd="4" destOrd="0" presId="urn:microsoft.com/office/officeart/2005/8/layout/vProcess5"/>
    <dgm:cxn modelId="{0283C86A-9827-4E0A-8D61-2F4F6C651E3D}" type="presParOf" srcId="{F7625B56-0ECC-4DD2-A161-7DBF1011BB21}" destId="{4BC457F5-AF4C-4AB0-B3E9-5F6D92660DD8}" srcOrd="5" destOrd="0" presId="urn:microsoft.com/office/officeart/2005/8/layout/vProcess5"/>
    <dgm:cxn modelId="{DEEF00C6-9720-4247-BAA6-8A54E177D05F}" type="presParOf" srcId="{F7625B56-0ECC-4DD2-A161-7DBF1011BB21}" destId="{44A26813-18B2-42C9-9F1A-C47E714A5615}" srcOrd="6" destOrd="0" presId="urn:microsoft.com/office/officeart/2005/8/layout/vProcess5"/>
    <dgm:cxn modelId="{0EF1F0F3-D8C5-4AA9-971B-A84BBB569B32}" type="presParOf" srcId="{F7625B56-0ECC-4DD2-A161-7DBF1011BB21}" destId="{4135938F-4C6F-47F8-A936-83B4D7DF6838}" srcOrd="7" destOrd="0" presId="urn:microsoft.com/office/officeart/2005/8/layout/vProcess5"/>
    <dgm:cxn modelId="{69B7A962-D0BD-4452-8FA6-C97C8F40FA4A}" type="presParOf" srcId="{F7625B56-0ECC-4DD2-A161-7DBF1011BB21}" destId="{83F1F813-9F9E-4717-90D6-96891A5534B5}" srcOrd="8" destOrd="0" presId="urn:microsoft.com/office/officeart/2005/8/layout/vProcess5"/>
    <dgm:cxn modelId="{A268A202-A210-47D4-81AB-70ED01626039}" type="presParOf" srcId="{F7625B56-0ECC-4DD2-A161-7DBF1011BB21}" destId="{6D939356-BBBD-4780-BBD0-F1D8DAF47A15}" srcOrd="9" destOrd="0" presId="urn:microsoft.com/office/officeart/2005/8/layout/vProcess5"/>
    <dgm:cxn modelId="{31C5BC69-69FB-4A43-889E-DF3064A132AD}" type="presParOf" srcId="{F7625B56-0ECC-4DD2-A161-7DBF1011BB21}" destId="{191533E7-3424-4FA3-A7AB-42E036CDF0F7}" srcOrd="10" destOrd="0" presId="urn:microsoft.com/office/officeart/2005/8/layout/vProcess5"/>
    <dgm:cxn modelId="{634E3D8D-4809-4EF1-97B8-22D41D0E1CD2}" type="presParOf" srcId="{F7625B56-0ECC-4DD2-A161-7DBF1011BB21}" destId="{09D4E193-D895-4ACF-AB2E-61999B49B5FD}" srcOrd="11" destOrd="0" presId="urn:microsoft.com/office/officeart/2005/8/layout/vProcess5"/>
    <dgm:cxn modelId="{F9F92C52-D7CF-4C3F-AA23-241333231251}" type="presParOf" srcId="{F7625B56-0ECC-4DD2-A161-7DBF1011BB21}" destId="{B524CDCA-227F-4458-AD7A-434674E416B8}" srcOrd="12" destOrd="0" presId="urn:microsoft.com/office/officeart/2005/8/layout/vProcess5"/>
    <dgm:cxn modelId="{F07EA7D4-EA3F-4901-952A-6C0103B84958}" type="presParOf" srcId="{F7625B56-0ECC-4DD2-A161-7DBF1011BB21}" destId="{81920AA0-FAEA-4BC9-9E9A-F75C8128BC81}" srcOrd="13" destOrd="0" presId="urn:microsoft.com/office/officeart/2005/8/layout/vProcess5"/>
    <dgm:cxn modelId="{E08AD663-006A-4094-955E-F3ED451993FA}" type="presParOf" srcId="{F7625B56-0ECC-4DD2-A161-7DBF1011BB21}" destId="{EA46353A-633E-413D-8170-195B7DE277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3BAF8-8586-400C-8608-BE46C557D56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FBBBED-6404-4C87-B539-8FD3DD198345}">
      <dgm:prSet custT="1"/>
      <dgm:spPr/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7EE457FC-63D9-4092-98E2-E43621A30BA9}" type="parTrans" cxnId="{23AB1944-C5EB-410C-A1DE-2A7B33041F79}">
      <dgm:prSet/>
      <dgm:spPr/>
      <dgm:t>
        <a:bodyPr/>
        <a:lstStyle/>
        <a:p>
          <a:endParaRPr lang="en-US"/>
        </a:p>
      </dgm:t>
    </dgm:pt>
    <dgm:pt modelId="{602E6C54-EC02-463D-A61D-F000F5E69661}" type="sibTrans" cxnId="{23AB1944-C5EB-410C-A1DE-2A7B33041F79}">
      <dgm:prSet/>
      <dgm:spPr/>
      <dgm:t>
        <a:bodyPr/>
        <a:lstStyle/>
        <a:p>
          <a:endParaRPr lang="en-US"/>
        </a:p>
      </dgm:t>
    </dgm:pt>
    <dgm:pt modelId="{B66C5962-EF94-48CD-A488-0B04029A5A0E}">
      <dgm:prSet custT="1"/>
      <dgm:spPr/>
      <dgm:t>
        <a:bodyPr/>
        <a:lstStyle/>
        <a:p>
          <a:endParaRPr lang="en-US" sz="2400" b="0" dirty="0">
            <a:solidFill>
              <a:schemeClr val="tx1"/>
            </a:solidFill>
          </a:endParaRPr>
        </a:p>
      </dgm:t>
    </dgm:pt>
    <dgm:pt modelId="{E662C166-4894-46FB-BCC3-D67B21815CFA}" type="parTrans" cxnId="{7CD0D9F8-FD38-4180-8951-FE0C959BD4FF}">
      <dgm:prSet/>
      <dgm:spPr/>
      <dgm:t>
        <a:bodyPr/>
        <a:lstStyle/>
        <a:p>
          <a:endParaRPr lang="en-US"/>
        </a:p>
      </dgm:t>
    </dgm:pt>
    <dgm:pt modelId="{BC7378F4-C446-489C-8A42-BA564E19843D}" type="sibTrans" cxnId="{7CD0D9F8-FD38-4180-8951-FE0C959BD4FF}">
      <dgm:prSet/>
      <dgm:spPr/>
      <dgm:t>
        <a:bodyPr/>
        <a:lstStyle/>
        <a:p>
          <a:endParaRPr lang="en-US"/>
        </a:p>
      </dgm:t>
    </dgm:pt>
    <dgm:pt modelId="{D3E4A528-6582-43BE-8726-712439E4A27C}">
      <dgm:prSet custT="1"/>
      <dgm:spPr/>
      <dgm:t>
        <a:bodyPr/>
        <a:lstStyle/>
        <a:p>
          <a:endParaRPr lang="en-US" sz="2400" b="0" dirty="0">
            <a:solidFill>
              <a:schemeClr val="tx1"/>
            </a:solidFill>
          </a:endParaRPr>
        </a:p>
      </dgm:t>
    </dgm:pt>
    <dgm:pt modelId="{00559510-A963-4BD4-B1AF-F570DAFFFE46}" type="parTrans" cxnId="{D95717D4-803E-4272-B195-559D23064B66}">
      <dgm:prSet/>
      <dgm:spPr/>
      <dgm:t>
        <a:bodyPr/>
        <a:lstStyle/>
        <a:p>
          <a:endParaRPr lang="en-US"/>
        </a:p>
      </dgm:t>
    </dgm:pt>
    <dgm:pt modelId="{1EB53454-94B6-4C91-BCC4-C9A3AA2A7E67}" type="sibTrans" cxnId="{D95717D4-803E-4272-B195-559D23064B66}">
      <dgm:prSet/>
      <dgm:spPr/>
      <dgm:t>
        <a:bodyPr/>
        <a:lstStyle/>
        <a:p>
          <a:endParaRPr lang="en-US"/>
        </a:p>
      </dgm:t>
    </dgm:pt>
    <dgm:pt modelId="{279B1F63-8FDF-4F6A-99E6-C1E7E6F465D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Rural </a:t>
          </a:r>
          <a:r>
            <a:rPr lang="en-US" b="1" dirty="0">
              <a:solidFill>
                <a:schemeClr val="tx1"/>
              </a:solidFill>
            </a:rPr>
            <a:t>Faculty Development </a:t>
          </a:r>
          <a:r>
            <a:rPr lang="en-US" dirty="0">
              <a:solidFill>
                <a:schemeClr val="tx1"/>
              </a:solidFill>
            </a:rPr>
            <a:t>including innovative ‘Rural Education and Leadership Academy’</a:t>
          </a:r>
        </a:p>
      </dgm:t>
    </dgm:pt>
    <dgm:pt modelId="{D40E5C39-C4E0-4822-B7ED-1E3A75503553}" type="parTrans" cxnId="{5B1D102D-530B-4819-ABB8-98C59E7BB5C5}">
      <dgm:prSet/>
      <dgm:spPr/>
      <dgm:t>
        <a:bodyPr/>
        <a:lstStyle/>
        <a:p>
          <a:endParaRPr lang="en-US"/>
        </a:p>
      </dgm:t>
    </dgm:pt>
    <dgm:pt modelId="{63FF39AB-6C87-4356-994A-9747E580F521}" type="sibTrans" cxnId="{5B1D102D-530B-4819-ABB8-98C59E7BB5C5}">
      <dgm:prSet/>
      <dgm:spPr/>
      <dgm:t>
        <a:bodyPr/>
        <a:lstStyle/>
        <a:p>
          <a:endParaRPr lang="en-US"/>
        </a:p>
      </dgm:t>
    </dgm:pt>
    <dgm:pt modelId="{AE20F4C7-6C6F-4FC6-89D2-57B0B562E381}">
      <dgm:prSet custT="1"/>
      <dgm:spPr/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F3D3B481-23C9-44A5-A627-6EB0B17FB2F6}" type="parTrans" cxnId="{559C403E-CCC2-4C05-A750-84982CE30C1A}">
      <dgm:prSet/>
      <dgm:spPr/>
      <dgm:t>
        <a:bodyPr/>
        <a:lstStyle/>
        <a:p>
          <a:endParaRPr lang="en-US"/>
        </a:p>
      </dgm:t>
    </dgm:pt>
    <dgm:pt modelId="{442E4433-7536-46BA-A8E6-B94E6402039D}" type="sibTrans" cxnId="{559C403E-CCC2-4C05-A750-84982CE30C1A}">
      <dgm:prSet/>
      <dgm:spPr/>
      <dgm:t>
        <a:bodyPr/>
        <a:lstStyle/>
        <a:p>
          <a:endParaRPr lang="en-US"/>
        </a:p>
      </dgm:t>
    </dgm:pt>
    <dgm:pt modelId="{F7625B56-0ECC-4DD2-A161-7DBF1011BB21}" type="pres">
      <dgm:prSet presAssocID="{9803BAF8-8586-400C-8608-BE46C557D56A}" presName="outerComposite" presStyleCnt="0">
        <dgm:presLayoutVars>
          <dgm:chMax val="5"/>
          <dgm:dir/>
          <dgm:resizeHandles val="exact"/>
        </dgm:presLayoutVars>
      </dgm:prSet>
      <dgm:spPr/>
    </dgm:pt>
    <dgm:pt modelId="{14B71053-3B62-4827-8AAE-B30D7990EA68}" type="pres">
      <dgm:prSet presAssocID="{9803BAF8-8586-400C-8608-BE46C557D56A}" presName="dummyMaxCanvas" presStyleCnt="0">
        <dgm:presLayoutVars/>
      </dgm:prSet>
      <dgm:spPr/>
    </dgm:pt>
    <dgm:pt modelId="{056FB1F5-344C-48B3-B36C-424B3C9C2801}" type="pres">
      <dgm:prSet presAssocID="{9803BAF8-8586-400C-8608-BE46C557D56A}" presName="FiveNodes_1" presStyleLbl="node1" presStyleIdx="0" presStyleCnt="5">
        <dgm:presLayoutVars>
          <dgm:bulletEnabled val="1"/>
        </dgm:presLayoutVars>
      </dgm:prSet>
      <dgm:spPr/>
    </dgm:pt>
    <dgm:pt modelId="{EE699690-BFB0-49A3-9504-073804C2B680}" type="pres">
      <dgm:prSet presAssocID="{9803BAF8-8586-400C-8608-BE46C557D56A}" presName="FiveNodes_2" presStyleLbl="node1" presStyleIdx="1" presStyleCnt="5" custScaleX="102638">
        <dgm:presLayoutVars>
          <dgm:bulletEnabled val="1"/>
        </dgm:presLayoutVars>
      </dgm:prSet>
      <dgm:spPr/>
    </dgm:pt>
    <dgm:pt modelId="{9AEF435C-96BC-420C-A474-F216DFB89677}" type="pres">
      <dgm:prSet presAssocID="{9803BAF8-8586-400C-8608-BE46C557D56A}" presName="FiveNodes_3" presStyleLbl="node1" presStyleIdx="2" presStyleCnt="5">
        <dgm:presLayoutVars>
          <dgm:bulletEnabled val="1"/>
        </dgm:presLayoutVars>
      </dgm:prSet>
      <dgm:spPr/>
    </dgm:pt>
    <dgm:pt modelId="{ABBB0532-93AD-4266-BFFB-30201A116EA1}" type="pres">
      <dgm:prSet presAssocID="{9803BAF8-8586-400C-8608-BE46C557D56A}" presName="FiveNodes_4" presStyleLbl="node1" presStyleIdx="3" presStyleCnt="5" custScaleX="129870">
        <dgm:presLayoutVars>
          <dgm:bulletEnabled val="1"/>
        </dgm:presLayoutVars>
      </dgm:prSet>
      <dgm:spPr/>
    </dgm:pt>
    <dgm:pt modelId="{4BC457F5-AF4C-4AB0-B3E9-5F6D92660DD8}" type="pres">
      <dgm:prSet presAssocID="{9803BAF8-8586-400C-8608-BE46C557D56A}" presName="FiveNodes_5" presStyleLbl="node1" presStyleIdx="4" presStyleCnt="5">
        <dgm:presLayoutVars>
          <dgm:bulletEnabled val="1"/>
        </dgm:presLayoutVars>
      </dgm:prSet>
      <dgm:spPr/>
    </dgm:pt>
    <dgm:pt modelId="{44A26813-18B2-42C9-9F1A-C47E714A5615}" type="pres">
      <dgm:prSet presAssocID="{9803BAF8-8586-400C-8608-BE46C557D56A}" presName="FiveConn_1-2" presStyleLbl="fgAccFollowNode1" presStyleIdx="0" presStyleCnt="4">
        <dgm:presLayoutVars>
          <dgm:bulletEnabled val="1"/>
        </dgm:presLayoutVars>
      </dgm:prSet>
      <dgm:spPr/>
    </dgm:pt>
    <dgm:pt modelId="{4135938F-4C6F-47F8-A936-83B4D7DF6838}" type="pres">
      <dgm:prSet presAssocID="{9803BAF8-8586-400C-8608-BE46C557D56A}" presName="FiveConn_2-3" presStyleLbl="fgAccFollowNode1" presStyleIdx="1" presStyleCnt="4">
        <dgm:presLayoutVars>
          <dgm:bulletEnabled val="1"/>
        </dgm:presLayoutVars>
      </dgm:prSet>
      <dgm:spPr/>
    </dgm:pt>
    <dgm:pt modelId="{83F1F813-9F9E-4717-90D6-96891A5534B5}" type="pres">
      <dgm:prSet presAssocID="{9803BAF8-8586-400C-8608-BE46C557D56A}" presName="FiveConn_3-4" presStyleLbl="fgAccFollowNode1" presStyleIdx="2" presStyleCnt="4">
        <dgm:presLayoutVars>
          <dgm:bulletEnabled val="1"/>
        </dgm:presLayoutVars>
      </dgm:prSet>
      <dgm:spPr/>
    </dgm:pt>
    <dgm:pt modelId="{6D939356-BBBD-4780-BBD0-F1D8DAF47A15}" type="pres">
      <dgm:prSet presAssocID="{9803BAF8-8586-400C-8608-BE46C557D56A}" presName="FiveConn_4-5" presStyleLbl="fgAccFollowNode1" presStyleIdx="3" presStyleCnt="4">
        <dgm:presLayoutVars>
          <dgm:bulletEnabled val="1"/>
        </dgm:presLayoutVars>
      </dgm:prSet>
      <dgm:spPr/>
    </dgm:pt>
    <dgm:pt modelId="{191533E7-3424-4FA3-A7AB-42E036CDF0F7}" type="pres">
      <dgm:prSet presAssocID="{9803BAF8-8586-400C-8608-BE46C557D56A}" presName="FiveNodes_1_text" presStyleLbl="node1" presStyleIdx="4" presStyleCnt="5">
        <dgm:presLayoutVars>
          <dgm:bulletEnabled val="1"/>
        </dgm:presLayoutVars>
      </dgm:prSet>
      <dgm:spPr/>
    </dgm:pt>
    <dgm:pt modelId="{09D4E193-D895-4ACF-AB2E-61999B49B5FD}" type="pres">
      <dgm:prSet presAssocID="{9803BAF8-8586-400C-8608-BE46C557D56A}" presName="FiveNodes_2_text" presStyleLbl="node1" presStyleIdx="4" presStyleCnt="5">
        <dgm:presLayoutVars>
          <dgm:bulletEnabled val="1"/>
        </dgm:presLayoutVars>
      </dgm:prSet>
      <dgm:spPr/>
    </dgm:pt>
    <dgm:pt modelId="{B524CDCA-227F-4458-AD7A-434674E416B8}" type="pres">
      <dgm:prSet presAssocID="{9803BAF8-8586-400C-8608-BE46C557D56A}" presName="FiveNodes_3_text" presStyleLbl="node1" presStyleIdx="4" presStyleCnt="5">
        <dgm:presLayoutVars>
          <dgm:bulletEnabled val="1"/>
        </dgm:presLayoutVars>
      </dgm:prSet>
      <dgm:spPr/>
    </dgm:pt>
    <dgm:pt modelId="{81920AA0-FAEA-4BC9-9E9A-F75C8128BC81}" type="pres">
      <dgm:prSet presAssocID="{9803BAF8-8586-400C-8608-BE46C557D56A}" presName="FiveNodes_4_text" presStyleLbl="node1" presStyleIdx="4" presStyleCnt="5">
        <dgm:presLayoutVars>
          <dgm:bulletEnabled val="1"/>
        </dgm:presLayoutVars>
      </dgm:prSet>
      <dgm:spPr/>
    </dgm:pt>
    <dgm:pt modelId="{EA46353A-633E-413D-8170-195B7DE27766}" type="pres">
      <dgm:prSet presAssocID="{9803BAF8-8586-400C-8608-BE46C557D56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5C5F10B-C7B3-4BBB-83E4-2AA50EE7820D}" type="presOf" srcId="{9803BAF8-8586-400C-8608-BE46C557D56A}" destId="{F7625B56-0ECC-4DD2-A161-7DBF1011BB21}" srcOrd="0" destOrd="0" presId="urn:microsoft.com/office/officeart/2005/8/layout/vProcess5"/>
    <dgm:cxn modelId="{B943E70E-1CD4-4AE5-A706-8BFC0142792B}" type="presOf" srcId="{602E6C54-EC02-463D-A61D-F000F5E69661}" destId="{44A26813-18B2-42C9-9F1A-C47E714A5615}" srcOrd="0" destOrd="0" presId="urn:microsoft.com/office/officeart/2005/8/layout/vProcess5"/>
    <dgm:cxn modelId="{5497760F-5700-460F-8615-E5D784C178EE}" type="presOf" srcId="{AE20F4C7-6C6F-4FC6-89D2-57B0B562E381}" destId="{4BC457F5-AF4C-4AB0-B3E9-5F6D92660DD8}" srcOrd="0" destOrd="0" presId="urn:microsoft.com/office/officeart/2005/8/layout/vProcess5"/>
    <dgm:cxn modelId="{DE01E416-1FD3-4D52-ABEF-0D635B4D66FA}" type="presOf" srcId="{63FF39AB-6C87-4356-994A-9747E580F521}" destId="{6D939356-BBBD-4780-BBD0-F1D8DAF47A15}" srcOrd="0" destOrd="0" presId="urn:microsoft.com/office/officeart/2005/8/layout/vProcess5"/>
    <dgm:cxn modelId="{08C1CB29-8C70-49C2-BAF3-9957A8604F44}" type="presOf" srcId="{AE20F4C7-6C6F-4FC6-89D2-57B0B562E381}" destId="{EA46353A-633E-413D-8170-195B7DE27766}" srcOrd="1" destOrd="0" presId="urn:microsoft.com/office/officeart/2005/8/layout/vProcess5"/>
    <dgm:cxn modelId="{5B1D102D-530B-4819-ABB8-98C59E7BB5C5}" srcId="{9803BAF8-8586-400C-8608-BE46C557D56A}" destId="{279B1F63-8FDF-4F6A-99E6-C1E7E6F465D0}" srcOrd="3" destOrd="0" parTransId="{D40E5C39-C4E0-4822-B7ED-1E3A75503553}" sibTransId="{63FF39AB-6C87-4356-994A-9747E580F521}"/>
    <dgm:cxn modelId="{559C403E-CCC2-4C05-A750-84982CE30C1A}" srcId="{9803BAF8-8586-400C-8608-BE46C557D56A}" destId="{AE20F4C7-6C6F-4FC6-89D2-57B0B562E381}" srcOrd="4" destOrd="0" parTransId="{F3D3B481-23C9-44A5-A627-6EB0B17FB2F6}" sibTransId="{442E4433-7536-46BA-A8E6-B94E6402039D}"/>
    <dgm:cxn modelId="{007DA341-0504-411A-AA23-955782899F2E}" type="presOf" srcId="{23FBBBED-6404-4C87-B539-8FD3DD198345}" destId="{056FB1F5-344C-48B3-B36C-424B3C9C2801}" srcOrd="0" destOrd="0" presId="urn:microsoft.com/office/officeart/2005/8/layout/vProcess5"/>
    <dgm:cxn modelId="{23AB1944-C5EB-410C-A1DE-2A7B33041F79}" srcId="{9803BAF8-8586-400C-8608-BE46C557D56A}" destId="{23FBBBED-6404-4C87-B539-8FD3DD198345}" srcOrd="0" destOrd="0" parTransId="{7EE457FC-63D9-4092-98E2-E43621A30BA9}" sibTransId="{602E6C54-EC02-463D-A61D-F000F5E69661}"/>
    <dgm:cxn modelId="{22127570-35C4-4DAA-B180-C0CD580F55CC}" type="presOf" srcId="{BC7378F4-C446-489C-8A42-BA564E19843D}" destId="{4135938F-4C6F-47F8-A936-83B4D7DF6838}" srcOrd="0" destOrd="0" presId="urn:microsoft.com/office/officeart/2005/8/layout/vProcess5"/>
    <dgm:cxn modelId="{ACCF4583-7343-4260-8F4C-95B8D239A1BE}" type="presOf" srcId="{B66C5962-EF94-48CD-A488-0B04029A5A0E}" destId="{EE699690-BFB0-49A3-9504-073804C2B680}" srcOrd="0" destOrd="0" presId="urn:microsoft.com/office/officeart/2005/8/layout/vProcess5"/>
    <dgm:cxn modelId="{3E528B8C-FD3D-4D8D-9CFE-B9C3373B9232}" type="presOf" srcId="{23FBBBED-6404-4C87-B539-8FD3DD198345}" destId="{191533E7-3424-4FA3-A7AB-42E036CDF0F7}" srcOrd="1" destOrd="0" presId="urn:microsoft.com/office/officeart/2005/8/layout/vProcess5"/>
    <dgm:cxn modelId="{32E3369F-BAE7-4934-9568-D07EE1F6D8A2}" type="presOf" srcId="{B66C5962-EF94-48CD-A488-0B04029A5A0E}" destId="{09D4E193-D895-4ACF-AB2E-61999B49B5FD}" srcOrd="1" destOrd="0" presId="urn:microsoft.com/office/officeart/2005/8/layout/vProcess5"/>
    <dgm:cxn modelId="{C16EF1B2-59FC-4812-AA01-6BFFACBD4AD6}" type="presOf" srcId="{279B1F63-8FDF-4F6A-99E6-C1E7E6F465D0}" destId="{ABBB0532-93AD-4266-BFFB-30201A116EA1}" srcOrd="0" destOrd="0" presId="urn:microsoft.com/office/officeart/2005/8/layout/vProcess5"/>
    <dgm:cxn modelId="{3EBE98C7-D8E9-4419-87DA-1149084DB2B0}" type="presOf" srcId="{D3E4A528-6582-43BE-8726-712439E4A27C}" destId="{9AEF435C-96BC-420C-A474-F216DFB89677}" srcOrd="0" destOrd="0" presId="urn:microsoft.com/office/officeart/2005/8/layout/vProcess5"/>
    <dgm:cxn modelId="{805182CA-05A3-4808-ABC7-9E0C08E19FE4}" type="presOf" srcId="{D3E4A528-6582-43BE-8726-712439E4A27C}" destId="{B524CDCA-227F-4458-AD7A-434674E416B8}" srcOrd="1" destOrd="0" presId="urn:microsoft.com/office/officeart/2005/8/layout/vProcess5"/>
    <dgm:cxn modelId="{D95717D4-803E-4272-B195-559D23064B66}" srcId="{9803BAF8-8586-400C-8608-BE46C557D56A}" destId="{D3E4A528-6582-43BE-8726-712439E4A27C}" srcOrd="2" destOrd="0" parTransId="{00559510-A963-4BD4-B1AF-F570DAFFFE46}" sibTransId="{1EB53454-94B6-4C91-BCC4-C9A3AA2A7E67}"/>
    <dgm:cxn modelId="{7CD0D9F8-FD38-4180-8951-FE0C959BD4FF}" srcId="{9803BAF8-8586-400C-8608-BE46C557D56A}" destId="{B66C5962-EF94-48CD-A488-0B04029A5A0E}" srcOrd="1" destOrd="0" parTransId="{E662C166-4894-46FB-BCC3-D67B21815CFA}" sibTransId="{BC7378F4-C446-489C-8A42-BA564E19843D}"/>
    <dgm:cxn modelId="{F78297FB-BF03-414A-B149-CE3EB59FA4E0}" type="presOf" srcId="{1EB53454-94B6-4C91-BCC4-C9A3AA2A7E67}" destId="{83F1F813-9F9E-4717-90D6-96891A5534B5}" srcOrd="0" destOrd="0" presId="urn:microsoft.com/office/officeart/2005/8/layout/vProcess5"/>
    <dgm:cxn modelId="{1B3BFFFC-0B67-4FF7-9D16-DE4DD29246EC}" type="presOf" srcId="{279B1F63-8FDF-4F6A-99E6-C1E7E6F465D0}" destId="{81920AA0-FAEA-4BC9-9E9A-F75C8128BC81}" srcOrd="1" destOrd="0" presId="urn:microsoft.com/office/officeart/2005/8/layout/vProcess5"/>
    <dgm:cxn modelId="{48B1E091-3252-430A-81A1-98820991D560}" type="presParOf" srcId="{F7625B56-0ECC-4DD2-A161-7DBF1011BB21}" destId="{14B71053-3B62-4827-8AAE-B30D7990EA68}" srcOrd="0" destOrd="0" presId="urn:microsoft.com/office/officeart/2005/8/layout/vProcess5"/>
    <dgm:cxn modelId="{E887AC86-6847-401A-8079-055D371E9966}" type="presParOf" srcId="{F7625B56-0ECC-4DD2-A161-7DBF1011BB21}" destId="{056FB1F5-344C-48B3-B36C-424B3C9C2801}" srcOrd="1" destOrd="0" presId="urn:microsoft.com/office/officeart/2005/8/layout/vProcess5"/>
    <dgm:cxn modelId="{7CF2057C-3791-45F0-A213-062E106FF764}" type="presParOf" srcId="{F7625B56-0ECC-4DD2-A161-7DBF1011BB21}" destId="{EE699690-BFB0-49A3-9504-073804C2B680}" srcOrd="2" destOrd="0" presId="urn:microsoft.com/office/officeart/2005/8/layout/vProcess5"/>
    <dgm:cxn modelId="{F9E530AA-087B-4364-8747-64CE8D18CC6F}" type="presParOf" srcId="{F7625B56-0ECC-4DD2-A161-7DBF1011BB21}" destId="{9AEF435C-96BC-420C-A474-F216DFB89677}" srcOrd="3" destOrd="0" presId="urn:microsoft.com/office/officeart/2005/8/layout/vProcess5"/>
    <dgm:cxn modelId="{2A1F9BC3-857C-4183-BD3E-CB02337A8EC5}" type="presParOf" srcId="{F7625B56-0ECC-4DD2-A161-7DBF1011BB21}" destId="{ABBB0532-93AD-4266-BFFB-30201A116EA1}" srcOrd="4" destOrd="0" presId="urn:microsoft.com/office/officeart/2005/8/layout/vProcess5"/>
    <dgm:cxn modelId="{0283C86A-9827-4E0A-8D61-2F4F6C651E3D}" type="presParOf" srcId="{F7625B56-0ECC-4DD2-A161-7DBF1011BB21}" destId="{4BC457F5-AF4C-4AB0-B3E9-5F6D92660DD8}" srcOrd="5" destOrd="0" presId="urn:microsoft.com/office/officeart/2005/8/layout/vProcess5"/>
    <dgm:cxn modelId="{DEEF00C6-9720-4247-BAA6-8A54E177D05F}" type="presParOf" srcId="{F7625B56-0ECC-4DD2-A161-7DBF1011BB21}" destId="{44A26813-18B2-42C9-9F1A-C47E714A5615}" srcOrd="6" destOrd="0" presId="urn:microsoft.com/office/officeart/2005/8/layout/vProcess5"/>
    <dgm:cxn modelId="{0EF1F0F3-D8C5-4AA9-971B-A84BBB569B32}" type="presParOf" srcId="{F7625B56-0ECC-4DD2-A161-7DBF1011BB21}" destId="{4135938F-4C6F-47F8-A936-83B4D7DF6838}" srcOrd="7" destOrd="0" presId="urn:microsoft.com/office/officeart/2005/8/layout/vProcess5"/>
    <dgm:cxn modelId="{69B7A962-D0BD-4452-8FA6-C97C8F40FA4A}" type="presParOf" srcId="{F7625B56-0ECC-4DD2-A161-7DBF1011BB21}" destId="{83F1F813-9F9E-4717-90D6-96891A5534B5}" srcOrd="8" destOrd="0" presId="urn:microsoft.com/office/officeart/2005/8/layout/vProcess5"/>
    <dgm:cxn modelId="{A268A202-A210-47D4-81AB-70ED01626039}" type="presParOf" srcId="{F7625B56-0ECC-4DD2-A161-7DBF1011BB21}" destId="{6D939356-BBBD-4780-BBD0-F1D8DAF47A15}" srcOrd="9" destOrd="0" presId="urn:microsoft.com/office/officeart/2005/8/layout/vProcess5"/>
    <dgm:cxn modelId="{31C5BC69-69FB-4A43-889E-DF3064A132AD}" type="presParOf" srcId="{F7625B56-0ECC-4DD2-A161-7DBF1011BB21}" destId="{191533E7-3424-4FA3-A7AB-42E036CDF0F7}" srcOrd="10" destOrd="0" presId="urn:microsoft.com/office/officeart/2005/8/layout/vProcess5"/>
    <dgm:cxn modelId="{634E3D8D-4809-4EF1-97B8-22D41D0E1CD2}" type="presParOf" srcId="{F7625B56-0ECC-4DD2-A161-7DBF1011BB21}" destId="{09D4E193-D895-4ACF-AB2E-61999B49B5FD}" srcOrd="11" destOrd="0" presId="urn:microsoft.com/office/officeart/2005/8/layout/vProcess5"/>
    <dgm:cxn modelId="{F9F92C52-D7CF-4C3F-AA23-241333231251}" type="presParOf" srcId="{F7625B56-0ECC-4DD2-A161-7DBF1011BB21}" destId="{B524CDCA-227F-4458-AD7A-434674E416B8}" srcOrd="12" destOrd="0" presId="urn:microsoft.com/office/officeart/2005/8/layout/vProcess5"/>
    <dgm:cxn modelId="{F07EA7D4-EA3F-4901-952A-6C0103B84958}" type="presParOf" srcId="{F7625B56-0ECC-4DD2-A161-7DBF1011BB21}" destId="{81920AA0-FAEA-4BC9-9E9A-F75C8128BC81}" srcOrd="13" destOrd="0" presId="urn:microsoft.com/office/officeart/2005/8/layout/vProcess5"/>
    <dgm:cxn modelId="{E08AD663-006A-4094-955E-F3ED451993FA}" type="presParOf" srcId="{F7625B56-0ECC-4DD2-A161-7DBF1011BB21}" destId="{EA46353A-633E-413D-8170-195B7DE277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6151D-4789-4ACA-8BE8-2B7F207B8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3C371E-463B-46BB-9204-68358FAE33C9}">
      <dgm:prSet custT="1"/>
      <dgm:spPr/>
      <dgm:t>
        <a:bodyPr/>
        <a:lstStyle/>
        <a:p>
          <a:pPr rtl="0"/>
          <a:r>
            <a:rPr lang="en-US" sz="2400" dirty="0">
              <a:latin typeface="Calibri Light" panose="020F0302020204030204"/>
            </a:rPr>
            <a:t>First longitudinal</a:t>
          </a:r>
          <a:r>
            <a:rPr lang="en-US" sz="2400" dirty="0"/>
            <a:t> cohort</a:t>
          </a:r>
          <a:r>
            <a:rPr lang="en-US" sz="2400" dirty="0">
              <a:latin typeface="Calibri Light" panose="020F0302020204030204"/>
            </a:rPr>
            <a:t> included</a:t>
          </a:r>
          <a:r>
            <a:rPr lang="en-US" sz="2400" dirty="0"/>
            <a:t> 7 rural physician faculty and  3 interprofessional members creating a </a:t>
          </a:r>
          <a:r>
            <a:rPr lang="en-US" sz="2400" b="1" dirty="0">
              <a:solidFill>
                <a:srgbClr val="C00000"/>
              </a:solidFill>
            </a:rPr>
            <a:t>rural faculty learning community</a:t>
          </a:r>
        </a:p>
      </dgm:t>
    </dgm:pt>
    <dgm:pt modelId="{C0762AF9-810D-4D78-8D4C-06C40B8F09D2}" type="parTrans" cxnId="{0450CFDD-9726-4265-B5A6-EE4CEFD572C5}">
      <dgm:prSet/>
      <dgm:spPr/>
      <dgm:t>
        <a:bodyPr/>
        <a:lstStyle/>
        <a:p>
          <a:endParaRPr lang="en-US"/>
        </a:p>
      </dgm:t>
    </dgm:pt>
    <dgm:pt modelId="{93B22790-674A-40F3-AF8F-8EDAFB121B64}" type="sibTrans" cxnId="{0450CFDD-9726-4265-B5A6-EE4CEFD572C5}">
      <dgm:prSet/>
      <dgm:spPr/>
      <dgm:t>
        <a:bodyPr/>
        <a:lstStyle/>
        <a:p>
          <a:endParaRPr lang="en-US"/>
        </a:p>
      </dgm:t>
    </dgm:pt>
    <dgm:pt modelId="{A641AC32-8DD7-4946-AD9F-F92BFE952693}">
      <dgm:prSet custT="1"/>
      <dgm:spPr/>
      <dgm:t>
        <a:bodyPr/>
        <a:lstStyle/>
        <a:p>
          <a:r>
            <a:rPr lang="en-US" sz="2400" dirty="0"/>
            <a:t>These faculty </a:t>
          </a:r>
          <a:r>
            <a:rPr lang="en-US" sz="2400" dirty="0">
              <a:latin typeface="Calibri Light" panose="020F0302020204030204"/>
            </a:rPr>
            <a:t>were</a:t>
          </a:r>
          <a:r>
            <a:rPr lang="en-US" sz="2400" dirty="0"/>
            <a:t> subsidized over 18 months to:</a:t>
          </a:r>
        </a:p>
      </dgm:t>
    </dgm:pt>
    <dgm:pt modelId="{0A706ED4-3F63-4B35-987F-9721611EA136}" type="parTrans" cxnId="{87D3B085-181C-44E2-AD18-91C2695A524D}">
      <dgm:prSet/>
      <dgm:spPr/>
      <dgm:t>
        <a:bodyPr/>
        <a:lstStyle/>
        <a:p>
          <a:endParaRPr lang="en-US"/>
        </a:p>
      </dgm:t>
    </dgm:pt>
    <dgm:pt modelId="{B7614EE5-1AF7-4911-815D-1AFFD7F79589}" type="sibTrans" cxnId="{87D3B085-181C-44E2-AD18-91C2695A524D}">
      <dgm:prSet/>
      <dgm:spPr/>
      <dgm:t>
        <a:bodyPr/>
        <a:lstStyle/>
        <a:p>
          <a:endParaRPr lang="en-US"/>
        </a:p>
      </dgm:t>
    </dgm:pt>
    <dgm:pt modelId="{3A4EC66A-1D59-4EEA-9710-E530FA5157FE}">
      <dgm:prSet custT="1"/>
      <dgm:spPr/>
      <dgm:t>
        <a:bodyPr/>
        <a:lstStyle/>
        <a:p>
          <a:r>
            <a:rPr lang="en-US" sz="2400" dirty="0"/>
            <a:t>Attend competency-driven education, leadership and mentoring sessions</a:t>
          </a:r>
        </a:p>
      </dgm:t>
    </dgm:pt>
    <dgm:pt modelId="{A9097ACB-6709-48EE-B1D5-B3007535A07E}" type="parTrans" cxnId="{11AF33DA-526D-430C-A12E-DABFCD093206}">
      <dgm:prSet/>
      <dgm:spPr/>
      <dgm:t>
        <a:bodyPr/>
        <a:lstStyle/>
        <a:p>
          <a:endParaRPr lang="en-US"/>
        </a:p>
      </dgm:t>
    </dgm:pt>
    <dgm:pt modelId="{FDB2205C-C61C-47F5-9181-9D43010DF94C}" type="sibTrans" cxnId="{11AF33DA-526D-430C-A12E-DABFCD093206}">
      <dgm:prSet/>
      <dgm:spPr/>
      <dgm:t>
        <a:bodyPr/>
        <a:lstStyle/>
        <a:p>
          <a:endParaRPr lang="en-US"/>
        </a:p>
      </dgm:t>
    </dgm:pt>
    <dgm:pt modelId="{9D1C0360-24F7-4166-B2B3-8C0A33B3F486}">
      <dgm:prSet custT="1"/>
      <dgm:spPr/>
      <dgm:t>
        <a:bodyPr/>
        <a:lstStyle/>
        <a:p>
          <a:r>
            <a:rPr lang="en-US" sz="2400" dirty="0"/>
            <a:t>Develop and execute a medical education scholarly project to benefit rural learners </a:t>
          </a:r>
        </a:p>
      </dgm:t>
    </dgm:pt>
    <dgm:pt modelId="{5C868082-A976-4E7C-A3A8-3201FF55643E}" type="parTrans" cxnId="{9D6795D9-5A5C-4F7E-B274-C7685B69E543}">
      <dgm:prSet/>
      <dgm:spPr/>
      <dgm:t>
        <a:bodyPr/>
        <a:lstStyle/>
        <a:p>
          <a:endParaRPr lang="en-US"/>
        </a:p>
      </dgm:t>
    </dgm:pt>
    <dgm:pt modelId="{BF148AD0-E568-40C0-9929-37BB97D1C017}" type="sibTrans" cxnId="{9D6795D9-5A5C-4F7E-B274-C7685B69E543}">
      <dgm:prSet/>
      <dgm:spPr/>
      <dgm:t>
        <a:bodyPr/>
        <a:lstStyle/>
        <a:p>
          <a:endParaRPr lang="en-US"/>
        </a:p>
      </dgm:t>
    </dgm:pt>
    <dgm:pt modelId="{7ED7ECEB-9082-4773-9176-688FD7045BD1}">
      <dgm:prSet/>
      <dgm:spPr/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Rural Education Leaders Academy</a:t>
          </a:r>
        </a:p>
        <a:p>
          <a:pPr algn="ctr"/>
          <a:r>
            <a:rPr lang="en-US" dirty="0">
              <a:solidFill>
                <a:schemeClr val="tx1"/>
              </a:solidFill>
            </a:rPr>
            <a:t>(RELA)</a:t>
          </a:r>
        </a:p>
      </dgm:t>
    </dgm:pt>
    <dgm:pt modelId="{89DA0E39-0EC8-4266-8ED5-1401CCD93878}" type="sibTrans" cxnId="{09CB5FD6-442A-4648-B798-39951F092729}">
      <dgm:prSet/>
      <dgm:spPr/>
      <dgm:t>
        <a:bodyPr/>
        <a:lstStyle/>
        <a:p>
          <a:endParaRPr lang="en-US"/>
        </a:p>
      </dgm:t>
    </dgm:pt>
    <dgm:pt modelId="{7298098A-65EB-42EC-A8C6-66BFF5049191}" type="parTrans" cxnId="{09CB5FD6-442A-4648-B798-39951F092729}">
      <dgm:prSet/>
      <dgm:spPr/>
      <dgm:t>
        <a:bodyPr/>
        <a:lstStyle/>
        <a:p>
          <a:endParaRPr lang="en-US"/>
        </a:p>
      </dgm:t>
    </dgm:pt>
    <dgm:pt modelId="{E1B3BE0A-E359-48CC-9ADB-C90FB5B85193}">
      <dgm:prSet custT="1"/>
      <dgm:spPr/>
      <dgm:t>
        <a:bodyPr/>
        <a:lstStyle/>
        <a:p>
          <a:r>
            <a:rPr lang="en-US" sz="2400" dirty="0"/>
            <a:t>Develop local rural education leaders who can advocate for medical education</a:t>
          </a:r>
        </a:p>
      </dgm:t>
    </dgm:pt>
    <dgm:pt modelId="{9EAEB72F-005F-4C7A-A093-D39E6BBD2AD1}" type="parTrans" cxnId="{87F708C9-C931-4CE7-84F8-BC5C5E7BF9BE}">
      <dgm:prSet/>
      <dgm:spPr/>
      <dgm:t>
        <a:bodyPr/>
        <a:lstStyle/>
        <a:p>
          <a:endParaRPr lang="en-US"/>
        </a:p>
      </dgm:t>
    </dgm:pt>
    <dgm:pt modelId="{47286742-A2E1-4D3B-B5D2-48251FC0DAAF}" type="sibTrans" cxnId="{87F708C9-C931-4CE7-84F8-BC5C5E7BF9BE}">
      <dgm:prSet/>
      <dgm:spPr/>
      <dgm:t>
        <a:bodyPr/>
        <a:lstStyle/>
        <a:p>
          <a:endParaRPr lang="en-US"/>
        </a:p>
      </dgm:t>
    </dgm:pt>
    <dgm:pt modelId="{4F84BB58-0477-4842-90F9-22AF7460CE3E}" type="pres">
      <dgm:prSet presAssocID="{2E96151D-4789-4ACA-8BE8-2B7F207B8E25}" presName="linear" presStyleCnt="0">
        <dgm:presLayoutVars>
          <dgm:animLvl val="lvl"/>
          <dgm:resizeHandles val="exact"/>
        </dgm:presLayoutVars>
      </dgm:prSet>
      <dgm:spPr/>
    </dgm:pt>
    <dgm:pt modelId="{A7A9DF66-FB05-4707-BE46-DEA3DDCEA613}" type="pres">
      <dgm:prSet presAssocID="{7ED7ECEB-9082-4773-9176-688FD7045BD1}" presName="parentText" presStyleLbl="node1" presStyleIdx="0" presStyleCnt="1" custScaleY="59732" custLinFactNeighborX="-10051" custLinFactNeighborY="-20674">
        <dgm:presLayoutVars>
          <dgm:chMax val="0"/>
          <dgm:bulletEnabled val="1"/>
        </dgm:presLayoutVars>
      </dgm:prSet>
      <dgm:spPr/>
    </dgm:pt>
    <dgm:pt modelId="{B81E5C35-5C9F-4291-B0ED-E8B55103E94D}" type="pres">
      <dgm:prSet presAssocID="{7ED7ECEB-9082-4773-9176-688FD7045BD1}" presName="childText" presStyleLbl="revTx" presStyleIdx="0" presStyleCnt="1" custScaleY="109053" custLinFactNeighborX="-782" custLinFactNeighborY="3036">
        <dgm:presLayoutVars>
          <dgm:bulletEnabled val="1"/>
        </dgm:presLayoutVars>
      </dgm:prSet>
      <dgm:spPr/>
    </dgm:pt>
  </dgm:ptLst>
  <dgm:cxnLst>
    <dgm:cxn modelId="{7A2F4E0A-4D84-4706-A83A-67A52A659519}" type="presOf" srcId="{9D1C0360-24F7-4166-B2B3-8C0A33B3F486}" destId="{B81E5C35-5C9F-4291-B0ED-E8B55103E94D}" srcOrd="0" destOrd="4" presId="urn:microsoft.com/office/officeart/2005/8/layout/vList2"/>
    <dgm:cxn modelId="{6E5C3925-F0CA-44B0-A588-25B0C8E0F7C5}" type="presOf" srcId="{2F3C371E-463B-46BB-9204-68358FAE33C9}" destId="{B81E5C35-5C9F-4291-B0ED-E8B55103E94D}" srcOrd="0" destOrd="0" presId="urn:microsoft.com/office/officeart/2005/8/layout/vList2"/>
    <dgm:cxn modelId="{C43E582C-D48D-4026-9DF9-C4824A342A42}" type="presOf" srcId="{E1B3BE0A-E359-48CC-9ADB-C90FB5B85193}" destId="{B81E5C35-5C9F-4291-B0ED-E8B55103E94D}" srcOrd="0" destOrd="1" presId="urn:microsoft.com/office/officeart/2005/8/layout/vList2"/>
    <dgm:cxn modelId="{5375B86D-1326-456C-8F56-87ACCBD2093F}" type="presOf" srcId="{2E96151D-4789-4ACA-8BE8-2B7F207B8E25}" destId="{4F84BB58-0477-4842-90F9-22AF7460CE3E}" srcOrd="0" destOrd="0" presId="urn:microsoft.com/office/officeart/2005/8/layout/vList2"/>
    <dgm:cxn modelId="{87D3B085-181C-44E2-AD18-91C2695A524D}" srcId="{7ED7ECEB-9082-4773-9176-688FD7045BD1}" destId="{A641AC32-8DD7-4946-AD9F-F92BFE952693}" srcOrd="2" destOrd="0" parTransId="{0A706ED4-3F63-4B35-987F-9721611EA136}" sibTransId="{B7614EE5-1AF7-4911-815D-1AFFD7F79589}"/>
    <dgm:cxn modelId="{2C4F1CAD-0983-48A2-AD43-C39267A6CE74}" type="presOf" srcId="{A641AC32-8DD7-4946-AD9F-F92BFE952693}" destId="{B81E5C35-5C9F-4291-B0ED-E8B55103E94D}" srcOrd="0" destOrd="2" presId="urn:microsoft.com/office/officeart/2005/8/layout/vList2"/>
    <dgm:cxn modelId="{87F708C9-C931-4CE7-84F8-BC5C5E7BF9BE}" srcId="{7ED7ECEB-9082-4773-9176-688FD7045BD1}" destId="{E1B3BE0A-E359-48CC-9ADB-C90FB5B85193}" srcOrd="1" destOrd="0" parTransId="{9EAEB72F-005F-4C7A-A093-D39E6BBD2AD1}" sibTransId="{47286742-A2E1-4D3B-B5D2-48251FC0DAAF}"/>
    <dgm:cxn modelId="{F79752CE-0A96-446F-AAD9-6339C5271B5F}" type="presOf" srcId="{3A4EC66A-1D59-4EEA-9710-E530FA5157FE}" destId="{B81E5C35-5C9F-4291-B0ED-E8B55103E94D}" srcOrd="0" destOrd="3" presId="urn:microsoft.com/office/officeart/2005/8/layout/vList2"/>
    <dgm:cxn modelId="{09CB5FD6-442A-4648-B798-39951F092729}" srcId="{2E96151D-4789-4ACA-8BE8-2B7F207B8E25}" destId="{7ED7ECEB-9082-4773-9176-688FD7045BD1}" srcOrd="0" destOrd="0" parTransId="{7298098A-65EB-42EC-A8C6-66BFF5049191}" sibTransId="{89DA0E39-0EC8-4266-8ED5-1401CCD93878}"/>
    <dgm:cxn modelId="{9D6795D9-5A5C-4F7E-B274-C7685B69E543}" srcId="{A641AC32-8DD7-4946-AD9F-F92BFE952693}" destId="{9D1C0360-24F7-4166-B2B3-8C0A33B3F486}" srcOrd="1" destOrd="0" parTransId="{5C868082-A976-4E7C-A3A8-3201FF55643E}" sibTransId="{BF148AD0-E568-40C0-9929-37BB97D1C017}"/>
    <dgm:cxn modelId="{11AF33DA-526D-430C-A12E-DABFCD093206}" srcId="{A641AC32-8DD7-4946-AD9F-F92BFE952693}" destId="{3A4EC66A-1D59-4EEA-9710-E530FA5157FE}" srcOrd="0" destOrd="0" parTransId="{A9097ACB-6709-48EE-B1D5-B3007535A07E}" sibTransId="{FDB2205C-C61C-47F5-9181-9D43010DF94C}"/>
    <dgm:cxn modelId="{0450CFDD-9726-4265-B5A6-EE4CEFD572C5}" srcId="{7ED7ECEB-9082-4773-9176-688FD7045BD1}" destId="{2F3C371E-463B-46BB-9204-68358FAE33C9}" srcOrd="0" destOrd="0" parTransId="{C0762AF9-810D-4D78-8D4C-06C40B8F09D2}" sibTransId="{93B22790-674A-40F3-AF8F-8EDAFB121B64}"/>
    <dgm:cxn modelId="{57C4ABEB-FEF9-40B6-A851-AC3611D96E05}" type="presOf" srcId="{7ED7ECEB-9082-4773-9176-688FD7045BD1}" destId="{A7A9DF66-FB05-4707-BE46-DEA3DDCEA613}" srcOrd="0" destOrd="0" presId="urn:microsoft.com/office/officeart/2005/8/layout/vList2"/>
    <dgm:cxn modelId="{E6967C4E-2683-41CC-AF8A-FDD6C8F5FD35}" type="presParOf" srcId="{4F84BB58-0477-4842-90F9-22AF7460CE3E}" destId="{A7A9DF66-FB05-4707-BE46-DEA3DDCEA613}" srcOrd="0" destOrd="0" presId="urn:microsoft.com/office/officeart/2005/8/layout/vList2"/>
    <dgm:cxn modelId="{9814A770-164F-4AD5-8EB3-DDB3ECC5458D}" type="presParOf" srcId="{4F84BB58-0477-4842-90F9-22AF7460CE3E}" destId="{B81E5C35-5C9F-4291-B0ED-E8B55103E94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96151D-4789-4ACA-8BE8-2B7F207B8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3C371E-463B-46BB-9204-68358FAE33C9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+mn-lt"/>
            </a:rPr>
            <a:t>SECOND </a:t>
          </a:r>
          <a:r>
            <a:rPr lang="en-US" sz="2800" b="1" dirty="0">
              <a:solidFill>
                <a:schemeClr val="tx1"/>
              </a:solidFill>
              <a:latin typeface="+mj-lt"/>
            </a:rPr>
            <a:t>cohort started January 2025</a:t>
          </a:r>
        </a:p>
      </dgm:t>
    </dgm:pt>
    <dgm:pt modelId="{C0762AF9-810D-4D78-8D4C-06C40B8F09D2}" type="parTrans" cxnId="{0450CFDD-9726-4265-B5A6-EE4CEFD572C5}">
      <dgm:prSet/>
      <dgm:spPr/>
      <dgm:t>
        <a:bodyPr/>
        <a:lstStyle/>
        <a:p>
          <a:endParaRPr lang="en-US"/>
        </a:p>
      </dgm:t>
    </dgm:pt>
    <dgm:pt modelId="{93B22790-674A-40F3-AF8F-8EDAFB121B64}" type="sibTrans" cxnId="{0450CFDD-9726-4265-B5A6-EE4CEFD572C5}">
      <dgm:prSet/>
      <dgm:spPr/>
      <dgm:t>
        <a:bodyPr/>
        <a:lstStyle/>
        <a:p>
          <a:endParaRPr lang="en-US"/>
        </a:p>
      </dgm:t>
    </dgm:pt>
    <dgm:pt modelId="{7ED7ECEB-9082-4773-9176-688FD7045BD1}">
      <dgm:prSet/>
      <dgm:spPr/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Rural Education Leaders Academy</a:t>
          </a:r>
        </a:p>
        <a:p>
          <a:pPr algn="ctr"/>
          <a:r>
            <a:rPr lang="en-US" dirty="0">
              <a:solidFill>
                <a:schemeClr val="tx1"/>
              </a:solidFill>
            </a:rPr>
            <a:t>(RELA)</a:t>
          </a:r>
        </a:p>
      </dgm:t>
    </dgm:pt>
    <dgm:pt modelId="{89DA0E39-0EC8-4266-8ED5-1401CCD93878}" type="sibTrans" cxnId="{09CB5FD6-442A-4648-B798-39951F092729}">
      <dgm:prSet/>
      <dgm:spPr/>
      <dgm:t>
        <a:bodyPr/>
        <a:lstStyle/>
        <a:p>
          <a:endParaRPr lang="en-US"/>
        </a:p>
      </dgm:t>
    </dgm:pt>
    <dgm:pt modelId="{7298098A-65EB-42EC-A8C6-66BFF5049191}" type="parTrans" cxnId="{09CB5FD6-442A-4648-B798-39951F092729}">
      <dgm:prSet/>
      <dgm:spPr/>
      <dgm:t>
        <a:bodyPr/>
        <a:lstStyle/>
        <a:p>
          <a:endParaRPr lang="en-US"/>
        </a:p>
      </dgm:t>
    </dgm:pt>
    <dgm:pt modelId="{6EE51ADC-F73F-4F17-B567-431986E070FF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+mj-lt"/>
            </a:rPr>
            <a:t>Course modified from 18 months to 12 months</a:t>
          </a:r>
        </a:p>
      </dgm:t>
    </dgm:pt>
    <dgm:pt modelId="{2F446EC2-237B-44A8-80AB-C47020C661D6}" type="parTrans" cxnId="{3F1DE81E-D9BB-4649-B4B7-2992B171DA9A}">
      <dgm:prSet/>
      <dgm:spPr/>
      <dgm:t>
        <a:bodyPr/>
        <a:lstStyle/>
        <a:p>
          <a:endParaRPr lang="en-US"/>
        </a:p>
      </dgm:t>
    </dgm:pt>
    <dgm:pt modelId="{2B373C08-9553-4F3A-A933-4B6F735C060E}" type="sibTrans" cxnId="{3F1DE81E-D9BB-4649-B4B7-2992B171DA9A}">
      <dgm:prSet/>
      <dgm:spPr/>
      <dgm:t>
        <a:bodyPr/>
        <a:lstStyle/>
        <a:p>
          <a:endParaRPr lang="en-US"/>
        </a:p>
      </dgm:t>
    </dgm:pt>
    <dgm:pt modelId="{C41CF36E-5DA9-41EA-BAAE-27B31B56AB3C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+mj-lt"/>
            </a:rPr>
            <a:t>4 in-person sessions</a:t>
          </a:r>
        </a:p>
      </dgm:t>
    </dgm:pt>
    <dgm:pt modelId="{574B7CBA-0A37-4E5C-8B3B-44BDFFD56C9A}" type="parTrans" cxnId="{2A255CE2-0EA4-42CD-8CF2-EA42044D540B}">
      <dgm:prSet/>
      <dgm:spPr/>
      <dgm:t>
        <a:bodyPr/>
        <a:lstStyle/>
        <a:p>
          <a:endParaRPr lang="en-US"/>
        </a:p>
      </dgm:t>
    </dgm:pt>
    <dgm:pt modelId="{BE6A258B-2B7F-426F-BC2A-96A7F95887ED}" type="sibTrans" cxnId="{2A255CE2-0EA4-42CD-8CF2-EA42044D540B}">
      <dgm:prSet/>
      <dgm:spPr/>
      <dgm:t>
        <a:bodyPr/>
        <a:lstStyle/>
        <a:p>
          <a:endParaRPr lang="en-US"/>
        </a:p>
      </dgm:t>
    </dgm:pt>
    <dgm:pt modelId="{86A24558-766C-481D-A5C4-6AE1BFDA3BF4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+mj-lt"/>
            </a:rPr>
            <a:t>Scholarly project is a medical education quality improvement project </a:t>
          </a:r>
        </a:p>
      </dgm:t>
    </dgm:pt>
    <dgm:pt modelId="{4C2BE8D3-4E6C-47EF-8DEA-E12998465FF0}" type="parTrans" cxnId="{28DE1ABC-F935-4A9E-A3EC-B124E91FEF4B}">
      <dgm:prSet/>
      <dgm:spPr/>
      <dgm:t>
        <a:bodyPr/>
        <a:lstStyle/>
        <a:p>
          <a:endParaRPr lang="en-US"/>
        </a:p>
      </dgm:t>
    </dgm:pt>
    <dgm:pt modelId="{48F7F669-050F-4E88-8CC1-004B2469BF38}" type="sibTrans" cxnId="{28DE1ABC-F935-4A9E-A3EC-B124E91FEF4B}">
      <dgm:prSet/>
      <dgm:spPr/>
      <dgm:t>
        <a:bodyPr/>
        <a:lstStyle/>
        <a:p>
          <a:endParaRPr lang="en-US"/>
        </a:p>
      </dgm:t>
    </dgm:pt>
    <dgm:pt modelId="{4F84BB58-0477-4842-90F9-22AF7460CE3E}" type="pres">
      <dgm:prSet presAssocID="{2E96151D-4789-4ACA-8BE8-2B7F207B8E25}" presName="linear" presStyleCnt="0">
        <dgm:presLayoutVars>
          <dgm:animLvl val="lvl"/>
          <dgm:resizeHandles val="exact"/>
        </dgm:presLayoutVars>
      </dgm:prSet>
      <dgm:spPr/>
    </dgm:pt>
    <dgm:pt modelId="{A7A9DF66-FB05-4707-BE46-DEA3DDCEA613}" type="pres">
      <dgm:prSet presAssocID="{7ED7ECEB-9082-4773-9176-688FD7045BD1}" presName="parentText" presStyleLbl="node1" presStyleIdx="0" presStyleCnt="1" custScaleY="59732" custLinFactNeighborX="-10051" custLinFactNeighborY="-20674">
        <dgm:presLayoutVars>
          <dgm:chMax val="0"/>
          <dgm:bulletEnabled val="1"/>
        </dgm:presLayoutVars>
      </dgm:prSet>
      <dgm:spPr/>
    </dgm:pt>
    <dgm:pt modelId="{B81E5C35-5C9F-4291-B0ED-E8B55103E94D}" type="pres">
      <dgm:prSet presAssocID="{7ED7ECEB-9082-4773-9176-688FD7045BD1}" presName="childText" presStyleLbl="revTx" presStyleIdx="0" presStyleCnt="1" custScaleY="143117" custLinFactNeighborX="-782" custLinFactNeighborY="3036">
        <dgm:presLayoutVars>
          <dgm:bulletEnabled val="1"/>
        </dgm:presLayoutVars>
      </dgm:prSet>
      <dgm:spPr/>
    </dgm:pt>
  </dgm:ptLst>
  <dgm:cxnLst>
    <dgm:cxn modelId="{F8DE820D-08A5-4F83-B355-F3CC194CA7F7}" type="presOf" srcId="{6EE51ADC-F73F-4F17-B567-431986E070FF}" destId="{B81E5C35-5C9F-4291-B0ED-E8B55103E94D}" srcOrd="0" destOrd="1" presId="urn:microsoft.com/office/officeart/2005/8/layout/vList2"/>
    <dgm:cxn modelId="{3F1DE81E-D9BB-4649-B4B7-2992B171DA9A}" srcId="{7ED7ECEB-9082-4773-9176-688FD7045BD1}" destId="{6EE51ADC-F73F-4F17-B567-431986E070FF}" srcOrd="1" destOrd="0" parTransId="{2F446EC2-237B-44A8-80AB-C47020C661D6}" sibTransId="{2B373C08-9553-4F3A-A933-4B6F735C060E}"/>
    <dgm:cxn modelId="{6E5C3925-F0CA-44B0-A588-25B0C8E0F7C5}" type="presOf" srcId="{2F3C371E-463B-46BB-9204-68358FAE33C9}" destId="{B81E5C35-5C9F-4291-B0ED-E8B55103E94D}" srcOrd="0" destOrd="0" presId="urn:microsoft.com/office/officeart/2005/8/layout/vList2"/>
    <dgm:cxn modelId="{0861D648-7805-465A-9349-2908EC5BAD08}" type="presOf" srcId="{86A24558-766C-481D-A5C4-6AE1BFDA3BF4}" destId="{B81E5C35-5C9F-4291-B0ED-E8B55103E94D}" srcOrd="0" destOrd="3" presId="urn:microsoft.com/office/officeart/2005/8/layout/vList2"/>
    <dgm:cxn modelId="{5375B86D-1326-456C-8F56-87ACCBD2093F}" type="presOf" srcId="{2E96151D-4789-4ACA-8BE8-2B7F207B8E25}" destId="{4F84BB58-0477-4842-90F9-22AF7460CE3E}" srcOrd="0" destOrd="0" presId="urn:microsoft.com/office/officeart/2005/8/layout/vList2"/>
    <dgm:cxn modelId="{88053E94-DBEE-418C-AA1A-9D55DE397054}" type="presOf" srcId="{C41CF36E-5DA9-41EA-BAAE-27B31B56AB3C}" destId="{B81E5C35-5C9F-4291-B0ED-E8B55103E94D}" srcOrd="0" destOrd="2" presId="urn:microsoft.com/office/officeart/2005/8/layout/vList2"/>
    <dgm:cxn modelId="{28DE1ABC-F935-4A9E-A3EC-B124E91FEF4B}" srcId="{7ED7ECEB-9082-4773-9176-688FD7045BD1}" destId="{86A24558-766C-481D-A5C4-6AE1BFDA3BF4}" srcOrd="3" destOrd="0" parTransId="{4C2BE8D3-4E6C-47EF-8DEA-E12998465FF0}" sibTransId="{48F7F669-050F-4E88-8CC1-004B2469BF38}"/>
    <dgm:cxn modelId="{09CB5FD6-442A-4648-B798-39951F092729}" srcId="{2E96151D-4789-4ACA-8BE8-2B7F207B8E25}" destId="{7ED7ECEB-9082-4773-9176-688FD7045BD1}" srcOrd="0" destOrd="0" parTransId="{7298098A-65EB-42EC-A8C6-66BFF5049191}" sibTransId="{89DA0E39-0EC8-4266-8ED5-1401CCD93878}"/>
    <dgm:cxn modelId="{0450CFDD-9726-4265-B5A6-EE4CEFD572C5}" srcId="{7ED7ECEB-9082-4773-9176-688FD7045BD1}" destId="{2F3C371E-463B-46BB-9204-68358FAE33C9}" srcOrd="0" destOrd="0" parTransId="{C0762AF9-810D-4D78-8D4C-06C40B8F09D2}" sibTransId="{93B22790-674A-40F3-AF8F-8EDAFB121B64}"/>
    <dgm:cxn modelId="{2A255CE2-0EA4-42CD-8CF2-EA42044D540B}" srcId="{7ED7ECEB-9082-4773-9176-688FD7045BD1}" destId="{C41CF36E-5DA9-41EA-BAAE-27B31B56AB3C}" srcOrd="2" destOrd="0" parTransId="{574B7CBA-0A37-4E5C-8B3B-44BDFFD56C9A}" sibTransId="{BE6A258B-2B7F-426F-BC2A-96A7F95887ED}"/>
    <dgm:cxn modelId="{57C4ABEB-FEF9-40B6-A851-AC3611D96E05}" type="presOf" srcId="{7ED7ECEB-9082-4773-9176-688FD7045BD1}" destId="{A7A9DF66-FB05-4707-BE46-DEA3DDCEA613}" srcOrd="0" destOrd="0" presId="urn:microsoft.com/office/officeart/2005/8/layout/vList2"/>
    <dgm:cxn modelId="{E6967C4E-2683-41CC-AF8A-FDD6C8F5FD35}" type="presParOf" srcId="{4F84BB58-0477-4842-90F9-22AF7460CE3E}" destId="{A7A9DF66-FB05-4707-BE46-DEA3DDCEA613}" srcOrd="0" destOrd="0" presId="urn:microsoft.com/office/officeart/2005/8/layout/vList2"/>
    <dgm:cxn modelId="{9814A770-164F-4AD5-8EB3-DDB3ECC5458D}" type="presParOf" srcId="{4F84BB58-0477-4842-90F9-22AF7460CE3E}" destId="{B81E5C35-5C9F-4291-B0ED-E8B55103E94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03BAF8-8586-400C-8608-BE46C557D56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FBBBED-6404-4C87-B539-8FD3DD198345}">
      <dgm:prSet/>
      <dgm:spPr/>
      <dgm:t>
        <a:bodyPr/>
        <a:lstStyle/>
        <a:p>
          <a:endParaRPr lang="en-US" dirty="0"/>
        </a:p>
      </dgm:t>
    </dgm:pt>
    <dgm:pt modelId="{7EE457FC-63D9-4092-98E2-E43621A30BA9}" type="parTrans" cxnId="{23AB1944-C5EB-410C-A1DE-2A7B33041F79}">
      <dgm:prSet/>
      <dgm:spPr/>
      <dgm:t>
        <a:bodyPr/>
        <a:lstStyle/>
        <a:p>
          <a:endParaRPr lang="en-US"/>
        </a:p>
      </dgm:t>
    </dgm:pt>
    <dgm:pt modelId="{602E6C54-EC02-463D-A61D-F000F5E69661}" type="sibTrans" cxnId="{23AB1944-C5EB-410C-A1DE-2A7B33041F79}">
      <dgm:prSet/>
      <dgm:spPr/>
      <dgm:t>
        <a:bodyPr/>
        <a:lstStyle/>
        <a:p>
          <a:endParaRPr lang="en-US"/>
        </a:p>
      </dgm:t>
    </dgm:pt>
    <dgm:pt modelId="{B66C5962-EF94-48CD-A488-0B04029A5A0E}">
      <dgm:prSet/>
      <dgm:spPr/>
      <dgm:t>
        <a:bodyPr/>
        <a:lstStyle/>
        <a:p>
          <a:endParaRPr lang="en-US" b="1" dirty="0"/>
        </a:p>
      </dgm:t>
    </dgm:pt>
    <dgm:pt modelId="{E662C166-4894-46FB-BCC3-D67B21815CFA}" type="parTrans" cxnId="{7CD0D9F8-FD38-4180-8951-FE0C959BD4FF}">
      <dgm:prSet/>
      <dgm:spPr/>
      <dgm:t>
        <a:bodyPr/>
        <a:lstStyle/>
        <a:p>
          <a:endParaRPr lang="en-US"/>
        </a:p>
      </dgm:t>
    </dgm:pt>
    <dgm:pt modelId="{BC7378F4-C446-489C-8A42-BA564E19843D}" type="sibTrans" cxnId="{7CD0D9F8-FD38-4180-8951-FE0C959BD4FF}">
      <dgm:prSet/>
      <dgm:spPr/>
      <dgm:t>
        <a:bodyPr/>
        <a:lstStyle/>
        <a:p>
          <a:endParaRPr lang="en-US"/>
        </a:p>
      </dgm:t>
    </dgm:pt>
    <dgm:pt modelId="{D3E4A528-6582-43BE-8726-712439E4A27C}">
      <dgm:prSet/>
      <dgm:spPr/>
      <dgm:t>
        <a:bodyPr/>
        <a:lstStyle/>
        <a:p>
          <a:endParaRPr lang="en-US" b="0" dirty="0"/>
        </a:p>
      </dgm:t>
    </dgm:pt>
    <dgm:pt modelId="{00559510-A963-4BD4-B1AF-F570DAFFFE46}" type="parTrans" cxnId="{D95717D4-803E-4272-B195-559D23064B66}">
      <dgm:prSet/>
      <dgm:spPr/>
      <dgm:t>
        <a:bodyPr/>
        <a:lstStyle/>
        <a:p>
          <a:endParaRPr lang="en-US"/>
        </a:p>
      </dgm:t>
    </dgm:pt>
    <dgm:pt modelId="{1EB53454-94B6-4C91-BCC4-C9A3AA2A7E67}" type="sibTrans" cxnId="{D95717D4-803E-4272-B195-559D23064B66}">
      <dgm:prSet/>
      <dgm:spPr/>
      <dgm:t>
        <a:bodyPr/>
        <a:lstStyle/>
        <a:p>
          <a:endParaRPr lang="en-US"/>
        </a:p>
      </dgm:t>
    </dgm:pt>
    <dgm:pt modelId="{279B1F63-8FDF-4F6A-99E6-C1E7E6F465D0}">
      <dgm:prSet/>
      <dgm:spPr/>
      <dgm:t>
        <a:bodyPr/>
        <a:lstStyle/>
        <a:p>
          <a:endParaRPr lang="en-US" dirty="0"/>
        </a:p>
      </dgm:t>
    </dgm:pt>
    <dgm:pt modelId="{D40E5C39-C4E0-4822-B7ED-1E3A75503553}" type="parTrans" cxnId="{5B1D102D-530B-4819-ABB8-98C59E7BB5C5}">
      <dgm:prSet/>
      <dgm:spPr/>
      <dgm:t>
        <a:bodyPr/>
        <a:lstStyle/>
        <a:p>
          <a:endParaRPr lang="en-US"/>
        </a:p>
      </dgm:t>
    </dgm:pt>
    <dgm:pt modelId="{63FF39AB-6C87-4356-994A-9747E580F521}" type="sibTrans" cxnId="{5B1D102D-530B-4819-ABB8-98C59E7BB5C5}">
      <dgm:prSet/>
      <dgm:spPr/>
      <dgm:t>
        <a:bodyPr/>
        <a:lstStyle/>
        <a:p>
          <a:endParaRPr lang="en-US"/>
        </a:p>
      </dgm:t>
    </dgm:pt>
    <dgm:pt modelId="{AE20F4C7-6C6F-4FC6-89D2-57B0B562E38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Pipeline Development</a:t>
          </a:r>
        </a:p>
      </dgm:t>
    </dgm:pt>
    <dgm:pt modelId="{F3D3B481-23C9-44A5-A627-6EB0B17FB2F6}" type="parTrans" cxnId="{559C403E-CCC2-4C05-A750-84982CE30C1A}">
      <dgm:prSet/>
      <dgm:spPr/>
      <dgm:t>
        <a:bodyPr/>
        <a:lstStyle/>
        <a:p>
          <a:endParaRPr lang="en-US"/>
        </a:p>
      </dgm:t>
    </dgm:pt>
    <dgm:pt modelId="{442E4433-7536-46BA-A8E6-B94E6402039D}" type="sibTrans" cxnId="{559C403E-CCC2-4C05-A750-84982CE30C1A}">
      <dgm:prSet/>
      <dgm:spPr/>
      <dgm:t>
        <a:bodyPr/>
        <a:lstStyle/>
        <a:p>
          <a:endParaRPr lang="en-US"/>
        </a:p>
      </dgm:t>
    </dgm:pt>
    <dgm:pt modelId="{F7625B56-0ECC-4DD2-A161-7DBF1011BB21}" type="pres">
      <dgm:prSet presAssocID="{9803BAF8-8586-400C-8608-BE46C557D56A}" presName="outerComposite" presStyleCnt="0">
        <dgm:presLayoutVars>
          <dgm:chMax val="5"/>
          <dgm:dir/>
          <dgm:resizeHandles val="exact"/>
        </dgm:presLayoutVars>
      </dgm:prSet>
      <dgm:spPr/>
    </dgm:pt>
    <dgm:pt modelId="{14B71053-3B62-4827-8AAE-B30D7990EA68}" type="pres">
      <dgm:prSet presAssocID="{9803BAF8-8586-400C-8608-BE46C557D56A}" presName="dummyMaxCanvas" presStyleCnt="0">
        <dgm:presLayoutVars/>
      </dgm:prSet>
      <dgm:spPr/>
    </dgm:pt>
    <dgm:pt modelId="{056FB1F5-344C-48B3-B36C-424B3C9C2801}" type="pres">
      <dgm:prSet presAssocID="{9803BAF8-8586-400C-8608-BE46C557D56A}" presName="FiveNodes_1" presStyleLbl="node1" presStyleIdx="0" presStyleCnt="5" custLinFactNeighborX="-29509" custLinFactNeighborY="-47242">
        <dgm:presLayoutVars>
          <dgm:bulletEnabled val="1"/>
        </dgm:presLayoutVars>
      </dgm:prSet>
      <dgm:spPr/>
    </dgm:pt>
    <dgm:pt modelId="{EE699690-BFB0-49A3-9504-073804C2B680}" type="pres">
      <dgm:prSet presAssocID="{9803BAF8-8586-400C-8608-BE46C557D56A}" presName="FiveNodes_2" presStyleLbl="node1" presStyleIdx="1" presStyleCnt="5" custScaleX="102638">
        <dgm:presLayoutVars>
          <dgm:bulletEnabled val="1"/>
        </dgm:presLayoutVars>
      </dgm:prSet>
      <dgm:spPr/>
    </dgm:pt>
    <dgm:pt modelId="{9AEF435C-96BC-420C-A474-F216DFB89677}" type="pres">
      <dgm:prSet presAssocID="{9803BAF8-8586-400C-8608-BE46C557D56A}" presName="FiveNodes_3" presStyleLbl="node1" presStyleIdx="2" presStyleCnt="5">
        <dgm:presLayoutVars>
          <dgm:bulletEnabled val="1"/>
        </dgm:presLayoutVars>
      </dgm:prSet>
      <dgm:spPr/>
    </dgm:pt>
    <dgm:pt modelId="{ABBB0532-93AD-4266-BFFB-30201A116EA1}" type="pres">
      <dgm:prSet presAssocID="{9803BAF8-8586-400C-8608-BE46C557D56A}" presName="FiveNodes_4" presStyleLbl="node1" presStyleIdx="3" presStyleCnt="5">
        <dgm:presLayoutVars>
          <dgm:bulletEnabled val="1"/>
        </dgm:presLayoutVars>
      </dgm:prSet>
      <dgm:spPr/>
    </dgm:pt>
    <dgm:pt modelId="{4BC457F5-AF4C-4AB0-B3E9-5F6D92660DD8}" type="pres">
      <dgm:prSet presAssocID="{9803BAF8-8586-400C-8608-BE46C557D56A}" presName="FiveNodes_5" presStyleLbl="node1" presStyleIdx="4" presStyleCnt="5">
        <dgm:presLayoutVars>
          <dgm:bulletEnabled val="1"/>
        </dgm:presLayoutVars>
      </dgm:prSet>
      <dgm:spPr/>
    </dgm:pt>
    <dgm:pt modelId="{44A26813-18B2-42C9-9F1A-C47E714A5615}" type="pres">
      <dgm:prSet presAssocID="{9803BAF8-8586-400C-8608-BE46C557D56A}" presName="FiveConn_1-2" presStyleLbl="fgAccFollowNode1" presStyleIdx="0" presStyleCnt="4">
        <dgm:presLayoutVars>
          <dgm:bulletEnabled val="1"/>
        </dgm:presLayoutVars>
      </dgm:prSet>
      <dgm:spPr/>
    </dgm:pt>
    <dgm:pt modelId="{4135938F-4C6F-47F8-A936-83B4D7DF6838}" type="pres">
      <dgm:prSet presAssocID="{9803BAF8-8586-400C-8608-BE46C557D56A}" presName="FiveConn_2-3" presStyleLbl="fgAccFollowNode1" presStyleIdx="1" presStyleCnt="4">
        <dgm:presLayoutVars>
          <dgm:bulletEnabled val="1"/>
        </dgm:presLayoutVars>
      </dgm:prSet>
      <dgm:spPr/>
    </dgm:pt>
    <dgm:pt modelId="{83F1F813-9F9E-4717-90D6-96891A5534B5}" type="pres">
      <dgm:prSet presAssocID="{9803BAF8-8586-400C-8608-BE46C557D56A}" presName="FiveConn_3-4" presStyleLbl="fgAccFollowNode1" presStyleIdx="2" presStyleCnt="4">
        <dgm:presLayoutVars>
          <dgm:bulletEnabled val="1"/>
        </dgm:presLayoutVars>
      </dgm:prSet>
      <dgm:spPr/>
    </dgm:pt>
    <dgm:pt modelId="{6D939356-BBBD-4780-BBD0-F1D8DAF47A15}" type="pres">
      <dgm:prSet presAssocID="{9803BAF8-8586-400C-8608-BE46C557D56A}" presName="FiveConn_4-5" presStyleLbl="fgAccFollowNode1" presStyleIdx="3" presStyleCnt="4">
        <dgm:presLayoutVars>
          <dgm:bulletEnabled val="1"/>
        </dgm:presLayoutVars>
      </dgm:prSet>
      <dgm:spPr/>
    </dgm:pt>
    <dgm:pt modelId="{191533E7-3424-4FA3-A7AB-42E036CDF0F7}" type="pres">
      <dgm:prSet presAssocID="{9803BAF8-8586-400C-8608-BE46C557D56A}" presName="FiveNodes_1_text" presStyleLbl="node1" presStyleIdx="4" presStyleCnt="5">
        <dgm:presLayoutVars>
          <dgm:bulletEnabled val="1"/>
        </dgm:presLayoutVars>
      </dgm:prSet>
      <dgm:spPr/>
    </dgm:pt>
    <dgm:pt modelId="{09D4E193-D895-4ACF-AB2E-61999B49B5FD}" type="pres">
      <dgm:prSet presAssocID="{9803BAF8-8586-400C-8608-BE46C557D56A}" presName="FiveNodes_2_text" presStyleLbl="node1" presStyleIdx="4" presStyleCnt="5">
        <dgm:presLayoutVars>
          <dgm:bulletEnabled val="1"/>
        </dgm:presLayoutVars>
      </dgm:prSet>
      <dgm:spPr/>
    </dgm:pt>
    <dgm:pt modelId="{B524CDCA-227F-4458-AD7A-434674E416B8}" type="pres">
      <dgm:prSet presAssocID="{9803BAF8-8586-400C-8608-BE46C557D56A}" presName="FiveNodes_3_text" presStyleLbl="node1" presStyleIdx="4" presStyleCnt="5">
        <dgm:presLayoutVars>
          <dgm:bulletEnabled val="1"/>
        </dgm:presLayoutVars>
      </dgm:prSet>
      <dgm:spPr/>
    </dgm:pt>
    <dgm:pt modelId="{81920AA0-FAEA-4BC9-9E9A-F75C8128BC81}" type="pres">
      <dgm:prSet presAssocID="{9803BAF8-8586-400C-8608-BE46C557D56A}" presName="FiveNodes_4_text" presStyleLbl="node1" presStyleIdx="4" presStyleCnt="5">
        <dgm:presLayoutVars>
          <dgm:bulletEnabled val="1"/>
        </dgm:presLayoutVars>
      </dgm:prSet>
      <dgm:spPr/>
    </dgm:pt>
    <dgm:pt modelId="{EA46353A-633E-413D-8170-195B7DE27766}" type="pres">
      <dgm:prSet presAssocID="{9803BAF8-8586-400C-8608-BE46C557D56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5C5F10B-C7B3-4BBB-83E4-2AA50EE7820D}" type="presOf" srcId="{9803BAF8-8586-400C-8608-BE46C557D56A}" destId="{F7625B56-0ECC-4DD2-A161-7DBF1011BB21}" srcOrd="0" destOrd="0" presId="urn:microsoft.com/office/officeart/2005/8/layout/vProcess5"/>
    <dgm:cxn modelId="{B943E70E-1CD4-4AE5-A706-8BFC0142792B}" type="presOf" srcId="{602E6C54-EC02-463D-A61D-F000F5E69661}" destId="{44A26813-18B2-42C9-9F1A-C47E714A5615}" srcOrd="0" destOrd="0" presId="urn:microsoft.com/office/officeart/2005/8/layout/vProcess5"/>
    <dgm:cxn modelId="{5497760F-5700-460F-8615-E5D784C178EE}" type="presOf" srcId="{AE20F4C7-6C6F-4FC6-89D2-57B0B562E381}" destId="{4BC457F5-AF4C-4AB0-B3E9-5F6D92660DD8}" srcOrd="0" destOrd="0" presId="urn:microsoft.com/office/officeart/2005/8/layout/vProcess5"/>
    <dgm:cxn modelId="{DE01E416-1FD3-4D52-ABEF-0D635B4D66FA}" type="presOf" srcId="{63FF39AB-6C87-4356-994A-9747E580F521}" destId="{6D939356-BBBD-4780-BBD0-F1D8DAF47A15}" srcOrd="0" destOrd="0" presId="urn:microsoft.com/office/officeart/2005/8/layout/vProcess5"/>
    <dgm:cxn modelId="{08C1CB29-8C70-49C2-BAF3-9957A8604F44}" type="presOf" srcId="{AE20F4C7-6C6F-4FC6-89D2-57B0B562E381}" destId="{EA46353A-633E-413D-8170-195B7DE27766}" srcOrd="1" destOrd="0" presId="urn:microsoft.com/office/officeart/2005/8/layout/vProcess5"/>
    <dgm:cxn modelId="{5B1D102D-530B-4819-ABB8-98C59E7BB5C5}" srcId="{9803BAF8-8586-400C-8608-BE46C557D56A}" destId="{279B1F63-8FDF-4F6A-99E6-C1E7E6F465D0}" srcOrd="3" destOrd="0" parTransId="{D40E5C39-C4E0-4822-B7ED-1E3A75503553}" sibTransId="{63FF39AB-6C87-4356-994A-9747E580F521}"/>
    <dgm:cxn modelId="{559C403E-CCC2-4C05-A750-84982CE30C1A}" srcId="{9803BAF8-8586-400C-8608-BE46C557D56A}" destId="{AE20F4C7-6C6F-4FC6-89D2-57B0B562E381}" srcOrd="4" destOrd="0" parTransId="{F3D3B481-23C9-44A5-A627-6EB0B17FB2F6}" sibTransId="{442E4433-7536-46BA-A8E6-B94E6402039D}"/>
    <dgm:cxn modelId="{007DA341-0504-411A-AA23-955782899F2E}" type="presOf" srcId="{23FBBBED-6404-4C87-B539-8FD3DD198345}" destId="{056FB1F5-344C-48B3-B36C-424B3C9C2801}" srcOrd="0" destOrd="0" presId="urn:microsoft.com/office/officeart/2005/8/layout/vProcess5"/>
    <dgm:cxn modelId="{23AB1944-C5EB-410C-A1DE-2A7B33041F79}" srcId="{9803BAF8-8586-400C-8608-BE46C557D56A}" destId="{23FBBBED-6404-4C87-B539-8FD3DD198345}" srcOrd="0" destOrd="0" parTransId="{7EE457FC-63D9-4092-98E2-E43621A30BA9}" sibTransId="{602E6C54-EC02-463D-A61D-F000F5E69661}"/>
    <dgm:cxn modelId="{22127570-35C4-4DAA-B180-C0CD580F55CC}" type="presOf" srcId="{BC7378F4-C446-489C-8A42-BA564E19843D}" destId="{4135938F-4C6F-47F8-A936-83B4D7DF6838}" srcOrd="0" destOrd="0" presId="urn:microsoft.com/office/officeart/2005/8/layout/vProcess5"/>
    <dgm:cxn modelId="{ACCF4583-7343-4260-8F4C-95B8D239A1BE}" type="presOf" srcId="{B66C5962-EF94-48CD-A488-0B04029A5A0E}" destId="{EE699690-BFB0-49A3-9504-073804C2B680}" srcOrd="0" destOrd="0" presId="urn:microsoft.com/office/officeart/2005/8/layout/vProcess5"/>
    <dgm:cxn modelId="{3E528B8C-FD3D-4D8D-9CFE-B9C3373B9232}" type="presOf" srcId="{23FBBBED-6404-4C87-B539-8FD3DD198345}" destId="{191533E7-3424-4FA3-A7AB-42E036CDF0F7}" srcOrd="1" destOrd="0" presId="urn:microsoft.com/office/officeart/2005/8/layout/vProcess5"/>
    <dgm:cxn modelId="{32E3369F-BAE7-4934-9568-D07EE1F6D8A2}" type="presOf" srcId="{B66C5962-EF94-48CD-A488-0B04029A5A0E}" destId="{09D4E193-D895-4ACF-AB2E-61999B49B5FD}" srcOrd="1" destOrd="0" presId="urn:microsoft.com/office/officeart/2005/8/layout/vProcess5"/>
    <dgm:cxn modelId="{C16EF1B2-59FC-4812-AA01-6BFFACBD4AD6}" type="presOf" srcId="{279B1F63-8FDF-4F6A-99E6-C1E7E6F465D0}" destId="{ABBB0532-93AD-4266-BFFB-30201A116EA1}" srcOrd="0" destOrd="0" presId="urn:microsoft.com/office/officeart/2005/8/layout/vProcess5"/>
    <dgm:cxn modelId="{3EBE98C7-D8E9-4419-87DA-1149084DB2B0}" type="presOf" srcId="{D3E4A528-6582-43BE-8726-712439E4A27C}" destId="{9AEF435C-96BC-420C-A474-F216DFB89677}" srcOrd="0" destOrd="0" presId="urn:microsoft.com/office/officeart/2005/8/layout/vProcess5"/>
    <dgm:cxn modelId="{805182CA-05A3-4808-ABC7-9E0C08E19FE4}" type="presOf" srcId="{D3E4A528-6582-43BE-8726-712439E4A27C}" destId="{B524CDCA-227F-4458-AD7A-434674E416B8}" srcOrd="1" destOrd="0" presId="urn:microsoft.com/office/officeart/2005/8/layout/vProcess5"/>
    <dgm:cxn modelId="{D95717D4-803E-4272-B195-559D23064B66}" srcId="{9803BAF8-8586-400C-8608-BE46C557D56A}" destId="{D3E4A528-6582-43BE-8726-712439E4A27C}" srcOrd="2" destOrd="0" parTransId="{00559510-A963-4BD4-B1AF-F570DAFFFE46}" sibTransId="{1EB53454-94B6-4C91-BCC4-C9A3AA2A7E67}"/>
    <dgm:cxn modelId="{7CD0D9F8-FD38-4180-8951-FE0C959BD4FF}" srcId="{9803BAF8-8586-400C-8608-BE46C557D56A}" destId="{B66C5962-EF94-48CD-A488-0B04029A5A0E}" srcOrd="1" destOrd="0" parTransId="{E662C166-4894-46FB-BCC3-D67B21815CFA}" sibTransId="{BC7378F4-C446-489C-8A42-BA564E19843D}"/>
    <dgm:cxn modelId="{F78297FB-BF03-414A-B149-CE3EB59FA4E0}" type="presOf" srcId="{1EB53454-94B6-4C91-BCC4-C9A3AA2A7E67}" destId="{83F1F813-9F9E-4717-90D6-96891A5534B5}" srcOrd="0" destOrd="0" presId="urn:microsoft.com/office/officeart/2005/8/layout/vProcess5"/>
    <dgm:cxn modelId="{1B3BFFFC-0B67-4FF7-9D16-DE4DD29246EC}" type="presOf" srcId="{279B1F63-8FDF-4F6A-99E6-C1E7E6F465D0}" destId="{81920AA0-FAEA-4BC9-9E9A-F75C8128BC81}" srcOrd="1" destOrd="0" presId="urn:microsoft.com/office/officeart/2005/8/layout/vProcess5"/>
    <dgm:cxn modelId="{48B1E091-3252-430A-81A1-98820991D560}" type="presParOf" srcId="{F7625B56-0ECC-4DD2-A161-7DBF1011BB21}" destId="{14B71053-3B62-4827-8AAE-B30D7990EA68}" srcOrd="0" destOrd="0" presId="urn:microsoft.com/office/officeart/2005/8/layout/vProcess5"/>
    <dgm:cxn modelId="{E887AC86-6847-401A-8079-055D371E9966}" type="presParOf" srcId="{F7625B56-0ECC-4DD2-A161-7DBF1011BB21}" destId="{056FB1F5-344C-48B3-B36C-424B3C9C2801}" srcOrd="1" destOrd="0" presId="urn:microsoft.com/office/officeart/2005/8/layout/vProcess5"/>
    <dgm:cxn modelId="{7CF2057C-3791-45F0-A213-062E106FF764}" type="presParOf" srcId="{F7625B56-0ECC-4DD2-A161-7DBF1011BB21}" destId="{EE699690-BFB0-49A3-9504-073804C2B680}" srcOrd="2" destOrd="0" presId="urn:microsoft.com/office/officeart/2005/8/layout/vProcess5"/>
    <dgm:cxn modelId="{F9E530AA-087B-4364-8747-64CE8D18CC6F}" type="presParOf" srcId="{F7625B56-0ECC-4DD2-A161-7DBF1011BB21}" destId="{9AEF435C-96BC-420C-A474-F216DFB89677}" srcOrd="3" destOrd="0" presId="urn:microsoft.com/office/officeart/2005/8/layout/vProcess5"/>
    <dgm:cxn modelId="{2A1F9BC3-857C-4183-BD3E-CB02337A8EC5}" type="presParOf" srcId="{F7625B56-0ECC-4DD2-A161-7DBF1011BB21}" destId="{ABBB0532-93AD-4266-BFFB-30201A116EA1}" srcOrd="4" destOrd="0" presId="urn:microsoft.com/office/officeart/2005/8/layout/vProcess5"/>
    <dgm:cxn modelId="{0283C86A-9827-4E0A-8D61-2F4F6C651E3D}" type="presParOf" srcId="{F7625B56-0ECC-4DD2-A161-7DBF1011BB21}" destId="{4BC457F5-AF4C-4AB0-B3E9-5F6D92660DD8}" srcOrd="5" destOrd="0" presId="urn:microsoft.com/office/officeart/2005/8/layout/vProcess5"/>
    <dgm:cxn modelId="{DEEF00C6-9720-4247-BAA6-8A54E177D05F}" type="presParOf" srcId="{F7625B56-0ECC-4DD2-A161-7DBF1011BB21}" destId="{44A26813-18B2-42C9-9F1A-C47E714A5615}" srcOrd="6" destOrd="0" presId="urn:microsoft.com/office/officeart/2005/8/layout/vProcess5"/>
    <dgm:cxn modelId="{0EF1F0F3-D8C5-4AA9-971B-A84BBB569B32}" type="presParOf" srcId="{F7625B56-0ECC-4DD2-A161-7DBF1011BB21}" destId="{4135938F-4C6F-47F8-A936-83B4D7DF6838}" srcOrd="7" destOrd="0" presId="urn:microsoft.com/office/officeart/2005/8/layout/vProcess5"/>
    <dgm:cxn modelId="{69B7A962-D0BD-4452-8FA6-C97C8F40FA4A}" type="presParOf" srcId="{F7625B56-0ECC-4DD2-A161-7DBF1011BB21}" destId="{83F1F813-9F9E-4717-90D6-96891A5534B5}" srcOrd="8" destOrd="0" presId="urn:microsoft.com/office/officeart/2005/8/layout/vProcess5"/>
    <dgm:cxn modelId="{A268A202-A210-47D4-81AB-70ED01626039}" type="presParOf" srcId="{F7625B56-0ECC-4DD2-A161-7DBF1011BB21}" destId="{6D939356-BBBD-4780-BBD0-F1D8DAF47A15}" srcOrd="9" destOrd="0" presId="urn:microsoft.com/office/officeart/2005/8/layout/vProcess5"/>
    <dgm:cxn modelId="{31C5BC69-69FB-4A43-889E-DF3064A132AD}" type="presParOf" srcId="{F7625B56-0ECC-4DD2-A161-7DBF1011BB21}" destId="{191533E7-3424-4FA3-A7AB-42E036CDF0F7}" srcOrd="10" destOrd="0" presId="urn:microsoft.com/office/officeart/2005/8/layout/vProcess5"/>
    <dgm:cxn modelId="{634E3D8D-4809-4EF1-97B8-22D41D0E1CD2}" type="presParOf" srcId="{F7625B56-0ECC-4DD2-A161-7DBF1011BB21}" destId="{09D4E193-D895-4ACF-AB2E-61999B49B5FD}" srcOrd="11" destOrd="0" presId="urn:microsoft.com/office/officeart/2005/8/layout/vProcess5"/>
    <dgm:cxn modelId="{F9F92C52-D7CF-4C3F-AA23-241333231251}" type="presParOf" srcId="{F7625B56-0ECC-4DD2-A161-7DBF1011BB21}" destId="{B524CDCA-227F-4458-AD7A-434674E416B8}" srcOrd="12" destOrd="0" presId="urn:microsoft.com/office/officeart/2005/8/layout/vProcess5"/>
    <dgm:cxn modelId="{F07EA7D4-EA3F-4901-952A-6C0103B84958}" type="presParOf" srcId="{F7625B56-0ECC-4DD2-A161-7DBF1011BB21}" destId="{81920AA0-FAEA-4BC9-9E9A-F75C8128BC81}" srcOrd="13" destOrd="0" presId="urn:microsoft.com/office/officeart/2005/8/layout/vProcess5"/>
    <dgm:cxn modelId="{E08AD663-006A-4094-955E-F3ED451993FA}" type="presParOf" srcId="{F7625B56-0ECC-4DD2-A161-7DBF1011BB21}" destId="{EA46353A-633E-413D-8170-195B7DE277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06E1B4-CFD5-4891-A483-839FB2C62AD5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F214A1-B2B2-4465-BAC8-ADF631845FF5}">
      <dgm:prSet custT="1"/>
      <dgm:spPr/>
      <dgm:t>
        <a:bodyPr/>
        <a:lstStyle/>
        <a:p>
          <a:r>
            <a:rPr lang="en-US" sz="2800" dirty="0"/>
            <a:t>Summer internships for medical students engaged in rural research</a:t>
          </a:r>
        </a:p>
        <a:p>
          <a:endParaRPr lang="en-US" sz="2400" dirty="0"/>
        </a:p>
      </dgm:t>
    </dgm:pt>
    <dgm:pt modelId="{6B70BCC1-F5A4-45A0-AD8D-811D89BECD7F}" type="parTrans" cxnId="{7E8607A8-F670-4422-937C-9C758E2B8B75}">
      <dgm:prSet/>
      <dgm:spPr/>
      <dgm:t>
        <a:bodyPr/>
        <a:lstStyle/>
        <a:p>
          <a:endParaRPr lang="en-US"/>
        </a:p>
      </dgm:t>
    </dgm:pt>
    <dgm:pt modelId="{ED5CB48F-3C1D-471E-93EF-9409113A7C3F}" type="sibTrans" cxnId="{7E8607A8-F670-4422-937C-9C758E2B8B75}">
      <dgm:prSet/>
      <dgm:spPr/>
      <dgm:t>
        <a:bodyPr/>
        <a:lstStyle/>
        <a:p>
          <a:endParaRPr lang="en-US"/>
        </a:p>
      </dgm:t>
    </dgm:pt>
    <dgm:pt modelId="{9A1FF840-A124-49EB-B6A2-F96AAF1B8973}">
      <dgm:prSet/>
      <dgm:spPr/>
      <dgm:t>
        <a:bodyPr/>
        <a:lstStyle/>
        <a:p>
          <a:endParaRPr lang="en-US" dirty="0"/>
        </a:p>
      </dgm:t>
    </dgm:pt>
    <dgm:pt modelId="{74DD7B37-192D-4E3E-8625-FE5C8E94788B}" type="sibTrans" cxnId="{CABA9EC5-5587-47E7-ABBE-2184CAA3CBAA}">
      <dgm:prSet/>
      <dgm:spPr/>
      <dgm:t>
        <a:bodyPr/>
        <a:lstStyle/>
        <a:p>
          <a:endParaRPr lang="en-US"/>
        </a:p>
      </dgm:t>
    </dgm:pt>
    <dgm:pt modelId="{293E8CCD-1379-4CF1-BF30-940044D74910}" type="parTrans" cxnId="{CABA9EC5-5587-47E7-ABBE-2184CAA3CBAA}">
      <dgm:prSet/>
      <dgm:spPr/>
      <dgm:t>
        <a:bodyPr/>
        <a:lstStyle/>
        <a:p>
          <a:endParaRPr lang="en-US"/>
        </a:p>
      </dgm:t>
    </dgm:pt>
    <dgm:pt modelId="{235AEF9F-B5E7-461A-A613-706DEB79E5AA}">
      <dgm:prSet custT="1"/>
      <dgm:spPr/>
      <dgm:t>
        <a:bodyPr/>
        <a:lstStyle/>
        <a:p>
          <a:pPr rtl="0"/>
          <a:r>
            <a:rPr lang="en-US" sz="2400" dirty="0"/>
            <a:t>4 students each year (2023 and 2024) selected a top healthcare concern for their rural county (Maine CHNA reports)</a:t>
          </a:r>
        </a:p>
      </dgm:t>
    </dgm:pt>
    <dgm:pt modelId="{7B5C95EE-A41E-41C3-B189-CC60D460FBF5}" type="parTrans" cxnId="{800027E0-54FF-4037-AE93-46C10F7CA844}">
      <dgm:prSet/>
      <dgm:spPr/>
      <dgm:t>
        <a:bodyPr/>
        <a:lstStyle/>
        <a:p>
          <a:endParaRPr lang="en-US"/>
        </a:p>
      </dgm:t>
    </dgm:pt>
    <dgm:pt modelId="{23B2447D-61D9-4DEB-AAA9-2F684E6B974C}" type="sibTrans" cxnId="{800027E0-54FF-4037-AE93-46C10F7CA844}">
      <dgm:prSet/>
      <dgm:spPr/>
      <dgm:t>
        <a:bodyPr/>
        <a:lstStyle/>
        <a:p>
          <a:endParaRPr lang="en-US"/>
        </a:p>
      </dgm:t>
    </dgm:pt>
    <dgm:pt modelId="{0501580A-69A3-4091-B94A-EEFEC38E0966}">
      <dgm:prSet custT="1"/>
      <dgm:spPr/>
      <dgm:t>
        <a:bodyPr/>
        <a:lstStyle/>
        <a:p>
          <a:pPr rtl="0"/>
          <a:r>
            <a:rPr lang="en-US" sz="2400" dirty="0"/>
            <a:t>Prepared a policy brief for local healthcare leaders, and present poster at MERGE Collaborative conference </a:t>
          </a:r>
        </a:p>
      </dgm:t>
    </dgm:pt>
    <dgm:pt modelId="{61946BF4-8118-4B49-AE6D-DAF5417F5E5C}" type="parTrans" cxnId="{4D92A931-9C53-4C9D-8C8B-517AAA74F1E7}">
      <dgm:prSet/>
      <dgm:spPr/>
      <dgm:t>
        <a:bodyPr/>
        <a:lstStyle/>
        <a:p>
          <a:endParaRPr lang="en-US"/>
        </a:p>
      </dgm:t>
    </dgm:pt>
    <dgm:pt modelId="{0DF063B2-4E0E-4CB2-88FC-BEA71655AB11}" type="sibTrans" cxnId="{4D92A931-9C53-4C9D-8C8B-517AAA74F1E7}">
      <dgm:prSet/>
      <dgm:spPr/>
      <dgm:t>
        <a:bodyPr/>
        <a:lstStyle/>
        <a:p>
          <a:endParaRPr lang="en-US"/>
        </a:p>
      </dgm:t>
    </dgm:pt>
    <dgm:pt modelId="{A11175B2-692A-440B-BD5A-659428A2F8C7}">
      <dgm:prSet phldr="0" custT="1"/>
      <dgm:spPr/>
      <dgm:t>
        <a:bodyPr/>
        <a:lstStyle/>
        <a:p>
          <a:r>
            <a:rPr lang="en-US" sz="2400" dirty="0"/>
            <a:t>Support for one post-graduate student at Muskie School of Public Health</a:t>
          </a:r>
        </a:p>
      </dgm:t>
    </dgm:pt>
    <dgm:pt modelId="{456A3A61-D303-4018-95B5-E5404F5419B9}" type="parTrans" cxnId="{4B1341E9-B2D6-486D-ADA3-752B33BECC2C}">
      <dgm:prSet/>
      <dgm:spPr/>
      <dgm:t>
        <a:bodyPr/>
        <a:lstStyle/>
        <a:p>
          <a:endParaRPr lang="en-US"/>
        </a:p>
      </dgm:t>
    </dgm:pt>
    <dgm:pt modelId="{657AA97D-5295-47BF-ADE9-C37B03EF302B}" type="sibTrans" cxnId="{4B1341E9-B2D6-486D-ADA3-752B33BECC2C}">
      <dgm:prSet/>
      <dgm:spPr/>
      <dgm:t>
        <a:bodyPr/>
        <a:lstStyle/>
        <a:p>
          <a:endParaRPr lang="en-US"/>
        </a:p>
      </dgm:t>
    </dgm:pt>
    <dgm:pt modelId="{87F04519-44EF-461E-A41B-265451DF581C}" type="pres">
      <dgm:prSet presAssocID="{F506E1B4-CFD5-4891-A483-839FB2C62AD5}" presName="Name0" presStyleCnt="0">
        <dgm:presLayoutVars>
          <dgm:dir/>
          <dgm:animLvl val="lvl"/>
          <dgm:resizeHandles val="exact"/>
        </dgm:presLayoutVars>
      </dgm:prSet>
      <dgm:spPr/>
    </dgm:pt>
    <dgm:pt modelId="{5577AC34-1190-4F0B-BF23-FD08B3DBD9DE}" type="pres">
      <dgm:prSet presAssocID="{9A1FF840-A124-49EB-B6A2-F96AAF1B8973}" presName="linNode" presStyleCnt="0"/>
      <dgm:spPr/>
    </dgm:pt>
    <dgm:pt modelId="{F7811345-E55F-4D94-9820-831F31B4D766}" type="pres">
      <dgm:prSet presAssocID="{9A1FF840-A124-49EB-B6A2-F96AAF1B8973}" presName="parentText" presStyleLbl="alignNode1" presStyleIdx="0" presStyleCnt="1" custLinFactNeighborX="-3500" custLinFactNeighborY="-803">
        <dgm:presLayoutVars>
          <dgm:chMax val="1"/>
          <dgm:bulletEnabled/>
        </dgm:presLayoutVars>
      </dgm:prSet>
      <dgm:spPr/>
    </dgm:pt>
    <dgm:pt modelId="{4EA93F38-F6FD-44E7-AF6C-CEDB659CD3E7}" type="pres">
      <dgm:prSet presAssocID="{9A1FF840-A124-49EB-B6A2-F96AAF1B8973}" presName="descendantText" presStyleLbl="alignAccFollowNode1" presStyleIdx="0" presStyleCnt="1" custScaleY="100098" custLinFactNeighborX="-875" custLinFactNeighborY="-181">
        <dgm:presLayoutVars>
          <dgm:bulletEnabled/>
        </dgm:presLayoutVars>
      </dgm:prSet>
      <dgm:spPr/>
    </dgm:pt>
  </dgm:ptLst>
  <dgm:cxnLst>
    <dgm:cxn modelId="{4D92A931-9C53-4C9D-8C8B-517AAA74F1E7}" srcId="{FEF214A1-B2B2-4465-BAC8-ADF631845FF5}" destId="{0501580A-69A3-4091-B94A-EEFEC38E0966}" srcOrd="1" destOrd="0" parTransId="{61946BF4-8118-4B49-AE6D-DAF5417F5E5C}" sibTransId="{0DF063B2-4E0E-4CB2-88FC-BEA71655AB11}"/>
    <dgm:cxn modelId="{00A5AC3B-A043-4F84-BB2C-47A415584733}" type="presOf" srcId="{9A1FF840-A124-49EB-B6A2-F96AAF1B8973}" destId="{F7811345-E55F-4D94-9820-831F31B4D766}" srcOrd="0" destOrd="0" presId="urn:microsoft.com/office/officeart/2016/7/layout/VerticalSolidActionList"/>
    <dgm:cxn modelId="{8964A849-B0AD-4F97-A6ED-45607946FD2D}" type="presOf" srcId="{FEF214A1-B2B2-4465-BAC8-ADF631845FF5}" destId="{4EA93F38-F6FD-44E7-AF6C-CEDB659CD3E7}" srcOrd="0" destOrd="0" presId="urn:microsoft.com/office/officeart/2016/7/layout/VerticalSolidActionList"/>
    <dgm:cxn modelId="{77F18252-65A2-4D1B-92B5-0797B255CABE}" type="presOf" srcId="{A11175B2-692A-440B-BD5A-659428A2F8C7}" destId="{4EA93F38-F6FD-44E7-AF6C-CEDB659CD3E7}" srcOrd="0" destOrd="3" presId="urn:microsoft.com/office/officeart/2016/7/layout/VerticalSolidActionList"/>
    <dgm:cxn modelId="{F4A94496-1408-46F2-A28D-57DD1F15F2AB}" type="presOf" srcId="{F506E1B4-CFD5-4891-A483-839FB2C62AD5}" destId="{87F04519-44EF-461E-A41B-265451DF581C}" srcOrd="0" destOrd="0" presId="urn:microsoft.com/office/officeart/2016/7/layout/VerticalSolidActionList"/>
    <dgm:cxn modelId="{7E8607A8-F670-4422-937C-9C758E2B8B75}" srcId="{9A1FF840-A124-49EB-B6A2-F96AAF1B8973}" destId="{FEF214A1-B2B2-4465-BAC8-ADF631845FF5}" srcOrd="0" destOrd="0" parTransId="{6B70BCC1-F5A4-45A0-AD8D-811D89BECD7F}" sibTransId="{ED5CB48F-3C1D-471E-93EF-9409113A7C3F}"/>
    <dgm:cxn modelId="{C9A85FBF-D598-4D70-AC34-BC9F2DB184C6}" type="presOf" srcId="{0501580A-69A3-4091-B94A-EEFEC38E0966}" destId="{4EA93F38-F6FD-44E7-AF6C-CEDB659CD3E7}" srcOrd="0" destOrd="2" presId="urn:microsoft.com/office/officeart/2016/7/layout/VerticalSolidActionList"/>
    <dgm:cxn modelId="{CABA9EC5-5587-47E7-ABBE-2184CAA3CBAA}" srcId="{F506E1B4-CFD5-4891-A483-839FB2C62AD5}" destId="{9A1FF840-A124-49EB-B6A2-F96AAF1B8973}" srcOrd="0" destOrd="0" parTransId="{293E8CCD-1379-4CF1-BF30-940044D74910}" sibTransId="{74DD7B37-192D-4E3E-8625-FE5C8E94788B}"/>
    <dgm:cxn modelId="{583F8FD4-8E77-4B2D-918B-7FE65DB1EF2E}" type="presOf" srcId="{235AEF9F-B5E7-461A-A613-706DEB79E5AA}" destId="{4EA93F38-F6FD-44E7-AF6C-CEDB659CD3E7}" srcOrd="0" destOrd="1" presId="urn:microsoft.com/office/officeart/2016/7/layout/VerticalSolidActionList"/>
    <dgm:cxn modelId="{800027E0-54FF-4037-AE93-46C10F7CA844}" srcId="{FEF214A1-B2B2-4465-BAC8-ADF631845FF5}" destId="{235AEF9F-B5E7-461A-A613-706DEB79E5AA}" srcOrd="0" destOrd="0" parTransId="{7B5C95EE-A41E-41C3-B189-CC60D460FBF5}" sibTransId="{23B2447D-61D9-4DEB-AAA9-2F684E6B974C}"/>
    <dgm:cxn modelId="{4B1341E9-B2D6-486D-ADA3-752B33BECC2C}" srcId="{FEF214A1-B2B2-4465-BAC8-ADF631845FF5}" destId="{A11175B2-692A-440B-BD5A-659428A2F8C7}" srcOrd="2" destOrd="0" parTransId="{456A3A61-D303-4018-95B5-E5404F5419B9}" sibTransId="{657AA97D-5295-47BF-ADE9-C37B03EF302B}"/>
    <dgm:cxn modelId="{DB9594DE-31C5-4392-9955-DF01A3FC0625}" type="presParOf" srcId="{87F04519-44EF-461E-A41B-265451DF581C}" destId="{5577AC34-1190-4F0B-BF23-FD08B3DBD9DE}" srcOrd="0" destOrd="0" presId="urn:microsoft.com/office/officeart/2016/7/layout/VerticalSolidActionList"/>
    <dgm:cxn modelId="{5FA28CB5-585C-4991-8FC2-4659FD5D0222}" type="presParOf" srcId="{5577AC34-1190-4F0B-BF23-FD08B3DBD9DE}" destId="{F7811345-E55F-4D94-9820-831F31B4D766}" srcOrd="0" destOrd="0" presId="urn:microsoft.com/office/officeart/2016/7/layout/VerticalSolidActionList"/>
    <dgm:cxn modelId="{7206858E-48AE-43B0-8B28-5DB065EBA3E3}" type="presParOf" srcId="{5577AC34-1190-4F0B-BF23-FD08B3DBD9DE}" destId="{4EA93F38-F6FD-44E7-AF6C-CEDB659CD3E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B1F5-344C-48B3-B36C-424B3C9C2801}">
      <dsp:nvSpPr>
        <dsp:cNvPr id="0" name=""/>
        <dsp:cNvSpPr/>
      </dsp:nvSpPr>
      <dsp:spPr>
        <a:xfrm>
          <a:off x="0" y="0"/>
          <a:ext cx="5808725" cy="1008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New MERGE Collaborative</a:t>
          </a:r>
        </a:p>
      </dsp:txBody>
      <dsp:txXfrm>
        <a:off x="29534" y="29534"/>
        <a:ext cx="4602629" cy="949308"/>
      </dsp:txXfrm>
    </dsp:sp>
    <dsp:sp modelId="{EE699690-BFB0-49A3-9504-073804C2B680}">
      <dsp:nvSpPr>
        <dsp:cNvPr id="0" name=""/>
        <dsp:cNvSpPr/>
      </dsp:nvSpPr>
      <dsp:spPr>
        <a:xfrm>
          <a:off x="357151" y="1148428"/>
          <a:ext cx="5961959" cy="1008376"/>
        </a:xfrm>
        <a:prstGeom prst="roundRect">
          <a:avLst>
            <a:gd name="adj" fmla="val 10000"/>
          </a:avLst>
        </a:prstGeom>
        <a:solidFill>
          <a:schemeClr val="accent2">
            <a:hueOff val="-2918"/>
            <a:satOff val="84"/>
            <a:lumOff val="-39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4 New rural GME elective </a:t>
          </a:r>
          <a:r>
            <a:rPr lang="en-US" sz="2800" b="0" kern="1200" dirty="0">
              <a:solidFill>
                <a:schemeClr val="tx1"/>
              </a:solidFill>
            </a:rPr>
            <a:t>rotations</a:t>
          </a:r>
        </a:p>
      </dsp:txBody>
      <dsp:txXfrm>
        <a:off x="386685" y="1177962"/>
        <a:ext cx="4784944" cy="949308"/>
      </dsp:txXfrm>
    </dsp:sp>
    <dsp:sp modelId="{9AEF435C-96BC-420C-A474-F216DFB89677}">
      <dsp:nvSpPr>
        <dsp:cNvPr id="0" name=""/>
        <dsp:cNvSpPr/>
      </dsp:nvSpPr>
      <dsp:spPr>
        <a:xfrm>
          <a:off x="867536" y="2296857"/>
          <a:ext cx="5808725" cy="1008376"/>
        </a:xfrm>
        <a:prstGeom prst="roundRect">
          <a:avLst>
            <a:gd name="adj" fmla="val 10000"/>
          </a:avLst>
        </a:prstGeom>
        <a:solidFill>
          <a:schemeClr val="accent2">
            <a:hueOff val="-5835"/>
            <a:satOff val="167"/>
            <a:lumOff val="-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Rural </a:t>
          </a:r>
          <a:r>
            <a:rPr lang="en-US" sz="2800" b="0" kern="1200" dirty="0">
              <a:solidFill>
                <a:schemeClr val="tx1"/>
              </a:solidFill>
            </a:rPr>
            <a:t>learning platform</a:t>
          </a:r>
        </a:p>
      </dsp:txBody>
      <dsp:txXfrm>
        <a:off x="897070" y="2326391"/>
        <a:ext cx="4660444" cy="949308"/>
      </dsp:txXfrm>
    </dsp:sp>
    <dsp:sp modelId="{ABBB0532-93AD-4266-BFFB-30201A116EA1}">
      <dsp:nvSpPr>
        <dsp:cNvPr id="0" name=""/>
        <dsp:cNvSpPr/>
      </dsp:nvSpPr>
      <dsp:spPr>
        <a:xfrm>
          <a:off x="1192653" y="3445285"/>
          <a:ext cx="6026029" cy="1008376"/>
        </a:xfrm>
        <a:prstGeom prst="roundRect">
          <a:avLst>
            <a:gd name="adj" fmla="val 10000"/>
          </a:avLst>
        </a:prstGeom>
        <a:solidFill>
          <a:schemeClr val="accent2">
            <a:hueOff val="-8753"/>
            <a:satOff val="251"/>
            <a:lumOff val="-1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Faculty Development </a:t>
          </a:r>
          <a:r>
            <a:rPr lang="en-US" sz="2200" kern="1200" dirty="0">
              <a:solidFill>
                <a:schemeClr val="tx1"/>
              </a:solidFill>
            </a:rPr>
            <a:t>including innovative ‘</a:t>
          </a:r>
          <a:r>
            <a:rPr lang="en-US" sz="2200" b="1" kern="1200" dirty="0">
              <a:solidFill>
                <a:schemeClr val="tx1"/>
              </a:solidFill>
            </a:rPr>
            <a:t>Rural Education and Leadership Academy</a:t>
          </a:r>
          <a:r>
            <a:rPr lang="en-US" sz="2200" kern="1200" dirty="0">
              <a:solidFill>
                <a:schemeClr val="tx1"/>
              </a:solidFill>
            </a:rPr>
            <a:t>’</a:t>
          </a:r>
        </a:p>
      </dsp:txBody>
      <dsp:txXfrm>
        <a:off x="1222187" y="3474819"/>
        <a:ext cx="4837001" cy="949308"/>
      </dsp:txXfrm>
    </dsp:sp>
    <dsp:sp modelId="{4BC457F5-AF4C-4AB0-B3E9-5F6D92660DD8}">
      <dsp:nvSpPr>
        <dsp:cNvPr id="0" name=""/>
        <dsp:cNvSpPr/>
      </dsp:nvSpPr>
      <dsp:spPr>
        <a:xfrm>
          <a:off x="1735073" y="4593714"/>
          <a:ext cx="5808725" cy="1008376"/>
        </a:xfrm>
        <a:prstGeom prst="roundRect">
          <a:avLst>
            <a:gd name="adj" fmla="val 10000"/>
          </a:avLst>
        </a:prstGeom>
        <a:solidFill>
          <a:schemeClr val="accent2">
            <a:hueOff val="-11670"/>
            <a:satOff val="335"/>
            <a:lumOff val="-1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Pipeline Development</a:t>
          </a:r>
        </a:p>
      </dsp:txBody>
      <dsp:txXfrm>
        <a:off x="1764607" y="4623248"/>
        <a:ext cx="4660444" cy="949308"/>
      </dsp:txXfrm>
    </dsp:sp>
    <dsp:sp modelId="{44A26813-18B2-42C9-9F1A-C47E714A5615}">
      <dsp:nvSpPr>
        <dsp:cNvPr id="0" name=""/>
        <dsp:cNvSpPr/>
      </dsp:nvSpPr>
      <dsp:spPr>
        <a:xfrm>
          <a:off x="5153280" y="736674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300755" y="736674"/>
        <a:ext cx="360494" cy="493222"/>
      </dsp:txXfrm>
    </dsp:sp>
    <dsp:sp modelId="{4135938F-4C6F-47F8-A936-83B4D7DF6838}">
      <dsp:nvSpPr>
        <dsp:cNvPr id="0" name=""/>
        <dsp:cNvSpPr/>
      </dsp:nvSpPr>
      <dsp:spPr>
        <a:xfrm>
          <a:off x="5587049" y="1885103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9846"/>
            <a:satOff val="-1196"/>
            <a:lumOff val="-13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846"/>
              <a:satOff val="-1196"/>
              <a:lumOff val="-13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734524" y="1885103"/>
        <a:ext cx="360494" cy="493222"/>
      </dsp:txXfrm>
    </dsp:sp>
    <dsp:sp modelId="{83F1F813-9F9E-4717-90D6-96891A5534B5}">
      <dsp:nvSpPr>
        <dsp:cNvPr id="0" name=""/>
        <dsp:cNvSpPr/>
      </dsp:nvSpPr>
      <dsp:spPr>
        <a:xfrm>
          <a:off x="6020817" y="3016726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9693"/>
            <a:satOff val="-2392"/>
            <a:lumOff val="-27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9693"/>
              <a:satOff val="-2392"/>
              <a:lumOff val="-2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168292" y="3016726"/>
        <a:ext cx="360494" cy="493222"/>
      </dsp:txXfrm>
    </dsp:sp>
    <dsp:sp modelId="{6D939356-BBBD-4780-BBD0-F1D8DAF47A15}">
      <dsp:nvSpPr>
        <dsp:cNvPr id="0" name=""/>
        <dsp:cNvSpPr/>
      </dsp:nvSpPr>
      <dsp:spPr>
        <a:xfrm>
          <a:off x="6454585" y="4176358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539"/>
            <a:satOff val="-3588"/>
            <a:lumOff val="-41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539"/>
              <a:satOff val="-3588"/>
              <a:lumOff val="-41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602060" y="4176358"/>
        <a:ext cx="360494" cy="493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B1F5-344C-48B3-B36C-424B3C9C2801}">
      <dsp:nvSpPr>
        <dsp:cNvPr id="0" name=""/>
        <dsp:cNvSpPr/>
      </dsp:nvSpPr>
      <dsp:spPr>
        <a:xfrm>
          <a:off x="231767" y="0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261301" y="29534"/>
        <a:ext cx="5001305" cy="949308"/>
      </dsp:txXfrm>
    </dsp:sp>
    <dsp:sp modelId="{EE699690-BFB0-49A3-9504-073804C2B680}">
      <dsp:nvSpPr>
        <dsp:cNvPr id="0" name=""/>
        <dsp:cNvSpPr/>
      </dsp:nvSpPr>
      <dsp:spPr>
        <a:xfrm>
          <a:off x="-231767" y="1148428"/>
          <a:ext cx="8061552" cy="1008376"/>
        </a:xfrm>
        <a:prstGeom prst="roundRect">
          <a:avLst>
            <a:gd name="adj" fmla="val 10000"/>
          </a:avLst>
        </a:prstGeom>
        <a:solidFill>
          <a:schemeClr val="accent2">
            <a:hueOff val="-2918"/>
            <a:satOff val="84"/>
            <a:lumOff val="-39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4 New rural GME elective </a:t>
          </a:r>
          <a:r>
            <a:rPr lang="en-US" sz="3200" b="0" kern="1200" dirty="0">
              <a:solidFill>
                <a:schemeClr val="tx1"/>
              </a:solidFill>
            </a:rPr>
            <a:t>rotations</a:t>
          </a:r>
        </a:p>
      </dsp:txBody>
      <dsp:txXfrm>
        <a:off x="-202233" y="1177962"/>
        <a:ext cx="6549259" cy="949308"/>
      </dsp:txXfrm>
    </dsp:sp>
    <dsp:sp modelId="{9AEF435C-96BC-420C-A474-F216DFB89677}">
      <dsp:nvSpPr>
        <dsp:cNvPr id="0" name=""/>
        <dsp:cNvSpPr/>
      </dsp:nvSpPr>
      <dsp:spPr>
        <a:xfrm>
          <a:off x="1158847" y="2296857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-5835"/>
            <a:satOff val="167"/>
            <a:lumOff val="-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</a:endParaRPr>
        </a:p>
      </dsp:txBody>
      <dsp:txXfrm>
        <a:off x="1188381" y="2326391"/>
        <a:ext cx="5029349" cy="949308"/>
      </dsp:txXfrm>
    </dsp:sp>
    <dsp:sp modelId="{ABBB0532-93AD-4266-BFFB-30201A116EA1}">
      <dsp:nvSpPr>
        <dsp:cNvPr id="0" name=""/>
        <dsp:cNvSpPr/>
      </dsp:nvSpPr>
      <dsp:spPr>
        <a:xfrm>
          <a:off x="1622387" y="3445285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-8753"/>
            <a:satOff val="251"/>
            <a:lumOff val="-1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1651921" y="3474819"/>
        <a:ext cx="5029349" cy="949308"/>
      </dsp:txXfrm>
    </dsp:sp>
    <dsp:sp modelId="{4BC457F5-AF4C-4AB0-B3E9-5F6D92660DD8}">
      <dsp:nvSpPr>
        <dsp:cNvPr id="0" name=""/>
        <dsp:cNvSpPr/>
      </dsp:nvSpPr>
      <dsp:spPr>
        <a:xfrm>
          <a:off x="2085926" y="4593714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-11670"/>
            <a:satOff val="335"/>
            <a:lumOff val="-1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2115460" y="4623248"/>
        <a:ext cx="5029349" cy="949308"/>
      </dsp:txXfrm>
    </dsp:sp>
    <dsp:sp modelId="{44A26813-18B2-42C9-9F1A-C47E714A5615}">
      <dsp:nvSpPr>
        <dsp:cNvPr id="0" name=""/>
        <dsp:cNvSpPr/>
      </dsp:nvSpPr>
      <dsp:spPr>
        <a:xfrm>
          <a:off x="5783725" y="736674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931200" y="736674"/>
        <a:ext cx="360494" cy="493222"/>
      </dsp:txXfrm>
    </dsp:sp>
    <dsp:sp modelId="{4135938F-4C6F-47F8-A936-83B4D7DF6838}">
      <dsp:nvSpPr>
        <dsp:cNvPr id="0" name=""/>
        <dsp:cNvSpPr/>
      </dsp:nvSpPr>
      <dsp:spPr>
        <a:xfrm>
          <a:off x="6247264" y="1885103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9846"/>
            <a:satOff val="-1196"/>
            <a:lumOff val="-13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846"/>
              <a:satOff val="-1196"/>
              <a:lumOff val="-13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394739" y="1885103"/>
        <a:ext cx="360494" cy="493222"/>
      </dsp:txXfrm>
    </dsp:sp>
    <dsp:sp modelId="{83F1F813-9F9E-4717-90D6-96891A5534B5}">
      <dsp:nvSpPr>
        <dsp:cNvPr id="0" name=""/>
        <dsp:cNvSpPr/>
      </dsp:nvSpPr>
      <dsp:spPr>
        <a:xfrm>
          <a:off x="6710804" y="3016726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9693"/>
            <a:satOff val="-2392"/>
            <a:lumOff val="-27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9693"/>
              <a:satOff val="-2392"/>
              <a:lumOff val="-2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858279" y="3016726"/>
        <a:ext cx="360494" cy="493222"/>
      </dsp:txXfrm>
    </dsp:sp>
    <dsp:sp modelId="{6D939356-BBBD-4780-BBD0-F1D8DAF47A15}">
      <dsp:nvSpPr>
        <dsp:cNvPr id="0" name=""/>
        <dsp:cNvSpPr/>
      </dsp:nvSpPr>
      <dsp:spPr>
        <a:xfrm>
          <a:off x="7174344" y="4176358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539"/>
            <a:satOff val="-3588"/>
            <a:lumOff val="-41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539"/>
              <a:satOff val="-3588"/>
              <a:lumOff val="-41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321819" y="4176358"/>
        <a:ext cx="360494" cy="493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B1F5-344C-48B3-B36C-424B3C9C2801}">
      <dsp:nvSpPr>
        <dsp:cNvPr id="0" name=""/>
        <dsp:cNvSpPr/>
      </dsp:nvSpPr>
      <dsp:spPr>
        <a:xfrm>
          <a:off x="0" y="0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29534" y="29534"/>
        <a:ext cx="5001305" cy="949308"/>
      </dsp:txXfrm>
    </dsp:sp>
    <dsp:sp modelId="{EE699690-BFB0-49A3-9504-073804C2B680}">
      <dsp:nvSpPr>
        <dsp:cNvPr id="0" name=""/>
        <dsp:cNvSpPr/>
      </dsp:nvSpPr>
      <dsp:spPr>
        <a:xfrm>
          <a:off x="381664" y="1148428"/>
          <a:ext cx="6371153" cy="1008376"/>
        </a:xfrm>
        <a:prstGeom prst="roundRect">
          <a:avLst>
            <a:gd name="adj" fmla="val 10000"/>
          </a:avLst>
        </a:prstGeom>
        <a:solidFill>
          <a:schemeClr val="accent2">
            <a:hueOff val="-2918"/>
            <a:satOff val="84"/>
            <a:lumOff val="-39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</a:endParaRPr>
        </a:p>
      </dsp:txBody>
      <dsp:txXfrm>
        <a:off x="411198" y="1177962"/>
        <a:ext cx="5163582" cy="949308"/>
      </dsp:txXfrm>
    </dsp:sp>
    <dsp:sp modelId="{9AEF435C-96BC-420C-A474-F216DFB89677}">
      <dsp:nvSpPr>
        <dsp:cNvPr id="0" name=""/>
        <dsp:cNvSpPr/>
      </dsp:nvSpPr>
      <dsp:spPr>
        <a:xfrm>
          <a:off x="4" y="2296857"/>
          <a:ext cx="8061552" cy="1008376"/>
        </a:xfrm>
        <a:prstGeom prst="roundRect">
          <a:avLst>
            <a:gd name="adj" fmla="val 10000"/>
          </a:avLst>
        </a:prstGeom>
        <a:solidFill>
          <a:schemeClr val="accent2">
            <a:hueOff val="-5835"/>
            <a:satOff val="167"/>
            <a:lumOff val="-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Rural </a:t>
          </a:r>
          <a:r>
            <a:rPr lang="en-US" sz="3200" b="0" kern="1200" dirty="0">
              <a:solidFill>
                <a:schemeClr val="tx1"/>
              </a:solidFill>
            </a:rPr>
            <a:t>learning platform</a:t>
          </a:r>
        </a:p>
      </dsp:txBody>
      <dsp:txXfrm>
        <a:off x="29538" y="2326391"/>
        <a:ext cx="6549259" cy="949308"/>
      </dsp:txXfrm>
    </dsp:sp>
    <dsp:sp modelId="{ABBB0532-93AD-4266-BFFB-30201A116EA1}">
      <dsp:nvSpPr>
        <dsp:cNvPr id="0" name=""/>
        <dsp:cNvSpPr/>
      </dsp:nvSpPr>
      <dsp:spPr>
        <a:xfrm>
          <a:off x="1390619" y="3445285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-8753"/>
            <a:satOff val="251"/>
            <a:lumOff val="-1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1420153" y="3474819"/>
        <a:ext cx="5029349" cy="949308"/>
      </dsp:txXfrm>
    </dsp:sp>
    <dsp:sp modelId="{4BC457F5-AF4C-4AB0-B3E9-5F6D92660DD8}">
      <dsp:nvSpPr>
        <dsp:cNvPr id="0" name=""/>
        <dsp:cNvSpPr/>
      </dsp:nvSpPr>
      <dsp:spPr>
        <a:xfrm>
          <a:off x="1854159" y="4593714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-11670"/>
            <a:satOff val="335"/>
            <a:lumOff val="-1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1883693" y="4623248"/>
        <a:ext cx="5029349" cy="949308"/>
      </dsp:txXfrm>
    </dsp:sp>
    <dsp:sp modelId="{44A26813-18B2-42C9-9F1A-C47E714A5615}">
      <dsp:nvSpPr>
        <dsp:cNvPr id="0" name=""/>
        <dsp:cNvSpPr/>
      </dsp:nvSpPr>
      <dsp:spPr>
        <a:xfrm>
          <a:off x="5551957" y="736674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699432" y="736674"/>
        <a:ext cx="360494" cy="493222"/>
      </dsp:txXfrm>
    </dsp:sp>
    <dsp:sp modelId="{4135938F-4C6F-47F8-A936-83B4D7DF6838}">
      <dsp:nvSpPr>
        <dsp:cNvPr id="0" name=""/>
        <dsp:cNvSpPr/>
      </dsp:nvSpPr>
      <dsp:spPr>
        <a:xfrm>
          <a:off x="6015497" y="1885103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9846"/>
            <a:satOff val="-1196"/>
            <a:lumOff val="-13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846"/>
              <a:satOff val="-1196"/>
              <a:lumOff val="-13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162972" y="1885103"/>
        <a:ext cx="360494" cy="493222"/>
      </dsp:txXfrm>
    </dsp:sp>
    <dsp:sp modelId="{83F1F813-9F9E-4717-90D6-96891A5534B5}">
      <dsp:nvSpPr>
        <dsp:cNvPr id="0" name=""/>
        <dsp:cNvSpPr/>
      </dsp:nvSpPr>
      <dsp:spPr>
        <a:xfrm>
          <a:off x="6479036" y="3016726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9693"/>
            <a:satOff val="-2392"/>
            <a:lumOff val="-27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9693"/>
              <a:satOff val="-2392"/>
              <a:lumOff val="-2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626511" y="3016726"/>
        <a:ext cx="360494" cy="493222"/>
      </dsp:txXfrm>
    </dsp:sp>
    <dsp:sp modelId="{6D939356-BBBD-4780-BBD0-F1D8DAF47A15}">
      <dsp:nvSpPr>
        <dsp:cNvPr id="0" name=""/>
        <dsp:cNvSpPr/>
      </dsp:nvSpPr>
      <dsp:spPr>
        <a:xfrm>
          <a:off x="6942576" y="4176358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539"/>
            <a:satOff val="-3588"/>
            <a:lumOff val="-41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539"/>
              <a:satOff val="-3588"/>
              <a:lumOff val="-41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090051" y="4176358"/>
        <a:ext cx="360494" cy="493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B1F5-344C-48B3-B36C-424B3C9C2801}">
      <dsp:nvSpPr>
        <dsp:cNvPr id="0" name=""/>
        <dsp:cNvSpPr/>
      </dsp:nvSpPr>
      <dsp:spPr>
        <a:xfrm>
          <a:off x="-231767" y="0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-202233" y="29534"/>
        <a:ext cx="5001305" cy="949308"/>
      </dsp:txXfrm>
    </dsp:sp>
    <dsp:sp modelId="{EE699690-BFB0-49A3-9504-073804C2B680}">
      <dsp:nvSpPr>
        <dsp:cNvPr id="0" name=""/>
        <dsp:cNvSpPr/>
      </dsp:nvSpPr>
      <dsp:spPr>
        <a:xfrm>
          <a:off x="149896" y="1148428"/>
          <a:ext cx="6371153" cy="1008376"/>
        </a:xfrm>
        <a:prstGeom prst="roundRect">
          <a:avLst>
            <a:gd name="adj" fmla="val 10000"/>
          </a:avLst>
        </a:prstGeom>
        <a:solidFill>
          <a:schemeClr val="accent2">
            <a:hueOff val="-2918"/>
            <a:satOff val="84"/>
            <a:lumOff val="-39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</a:endParaRPr>
        </a:p>
      </dsp:txBody>
      <dsp:txXfrm>
        <a:off x="179430" y="1177962"/>
        <a:ext cx="5163582" cy="949308"/>
      </dsp:txXfrm>
    </dsp:sp>
    <dsp:sp modelId="{9AEF435C-96BC-420C-A474-F216DFB89677}">
      <dsp:nvSpPr>
        <dsp:cNvPr id="0" name=""/>
        <dsp:cNvSpPr/>
      </dsp:nvSpPr>
      <dsp:spPr>
        <a:xfrm>
          <a:off x="695311" y="2296857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-5835"/>
            <a:satOff val="167"/>
            <a:lumOff val="-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</a:endParaRPr>
        </a:p>
      </dsp:txBody>
      <dsp:txXfrm>
        <a:off x="724845" y="2326391"/>
        <a:ext cx="5029349" cy="949308"/>
      </dsp:txXfrm>
    </dsp:sp>
    <dsp:sp modelId="{ABBB0532-93AD-4266-BFFB-30201A116EA1}">
      <dsp:nvSpPr>
        <dsp:cNvPr id="0" name=""/>
        <dsp:cNvSpPr/>
      </dsp:nvSpPr>
      <dsp:spPr>
        <a:xfrm>
          <a:off x="231775" y="3445285"/>
          <a:ext cx="8061552" cy="1008376"/>
        </a:xfrm>
        <a:prstGeom prst="roundRect">
          <a:avLst>
            <a:gd name="adj" fmla="val 10000"/>
          </a:avLst>
        </a:prstGeom>
        <a:solidFill>
          <a:schemeClr val="accent2">
            <a:hueOff val="-8753"/>
            <a:satOff val="251"/>
            <a:lumOff val="-1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Rural </a:t>
          </a:r>
          <a:r>
            <a:rPr lang="en-US" sz="2500" b="1" kern="1200" dirty="0">
              <a:solidFill>
                <a:schemeClr val="tx1"/>
              </a:solidFill>
            </a:rPr>
            <a:t>Faculty Development </a:t>
          </a:r>
          <a:r>
            <a:rPr lang="en-US" sz="2500" kern="1200" dirty="0">
              <a:solidFill>
                <a:schemeClr val="tx1"/>
              </a:solidFill>
            </a:rPr>
            <a:t>including innovative ‘Rural Education and Leadership Academy’</a:t>
          </a:r>
        </a:p>
      </dsp:txBody>
      <dsp:txXfrm>
        <a:off x="261309" y="3474819"/>
        <a:ext cx="6549259" cy="949308"/>
      </dsp:txXfrm>
    </dsp:sp>
    <dsp:sp modelId="{4BC457F5-AF4C-4AB0-B3E9-5F6D92660DD8}">
      <dsp:nvSpPr>
        <dsp:cNvPr id="0" name=""/>
        <dsp:cNvSpPr/>
      </dsp:nvSpPr>
      <dsp:spPr>
        <a:xfrm>
          <a:off x="1622391" y="4593714"/>
          <a:ext cx="6207401" cy="1008376"/>
        </a:xfrm>
        <a:prstGeom prst="roundRect">
          <a:avLst>
            <a:gd name="adj" fmla="val 10000"/>
          </a:avLst>
        </a:prstGeom>
        <a:solidFill>
          <a:schemeClr val="accent2">
            <a:hueOff val="-11670"/>
            <a:satOff val="335"/>
            <a:lumOff val="-1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1651925" y="4623248"/>
        <a:ext cx="5029349" cy="949308"/>
      </dsp:txXfrm>
    </dsp:sp>
    <dsp:sp modelId="{44A26813-18B2-42C9-9F1A-C47E714A5615}">
      <dsp:nvSpPr>
        <dsp:cNvPr id="0" name=""/>
        <dsp:cNvSpPr/>
      </dsp:nvSpPr>
      <dsp:spPr>
        <a:xfrm>
          <a:off x="5320189" y="736674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467664" y="736674"/>
        <a:ext cx="360494" cy="493222"/>
      </dsp:txXfrm>
    </dsp:sp>
    <dsp:sp modelId="{4135938F-4C6F-47F8-A936-83B4D7DF6838}">
      <dsp:nvSpPr>
        <dsp:cNvPr id="0" name=""/>
        <dsp:cNvSpPr/>
      </dsp:nvSpPr>
      <dsp:spPr>
        <a:xfrm>
          <a:off x="5783729" y="1885103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9846"/>
            <a:satOff val="-1196"/>
            <a:lumOff val="-13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846"/>
              <a:satOff val="-1196"/>
              <a:lumOff val="-13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931204" y="1885103"/>
        <a:ext cx="360494" cy="493222"/>
      </dsp:txXfrm>
    </dsp:sp>
    <dsp:sp modelId="{83F1F813-9F9E-4717-90D6-96891A5534B5}">
      <dsp:nvSpPr>
        <dsp:cNvPr id="0" name=""/>
        <dsp:cNvSpPr/>
      </dsp:nvSpPr>
      <dsp:spPr>
        <a:xfrm>
          <a:off x="6247268" y="3016726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9693"/>
            <a:satOff val="-2392"/>
            <a:lumOff val="-27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9693"/>
              <a:satOff val="-2392"/>
              <a:lumOff val="-2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394743" y="3016726"/>
        <a:ext cx="360494" cy="493222"/>
      </dsp:txXfrm>
    </dsp:sp>
    <dsp:sp modelId="{6D939356-BBBD-4780-BBD0-F1D8DAF47A15}">
      <dsp:nvSpPr>
        <dsp:cNvPr id="0" name=""/>
        <dsp:cNvSpPr/>
      </dsp:nvSpPr>
      <dsp:spPr>
        <a:xfrm>
          <a:off x="6710808" y="4176358"/>
          <a:ext cx="655444" cy="655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539"/>
            <a:satOff val="-3588"/>
            <a:lumOff val="-41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539"/>
              <a:satOff val="-3588"/>
              <a:lumOff val="-41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858283" y="4176358"/>
        <a:ext cx="360494" cy="493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9DF66-FB05-4707-BE46-DEA3DDCEA613}">
      <dsp:nvSpPr>
        <dsp:cNvPr id="0" name=""/>
        <dsp:cNvSpPr/>
      </dsp:nvSpPr>
      <dsp:spPr>
        <a:xfrm>
          <a:off x="0" y="0"/>
          <a:ext cx="7825055" cy="1851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Rural Education Leaders Academy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(RELA)</a:t>
          </a:r>
        </a:p>
      </dsp:txBody>
      <dsp:txXfrm>
        <a:off x="90407" y="90407"/>
        <a:ext cx="7644241" cy="1671176"/>
      </dsp:txXfrm>
    </dsp:sp>
    <dsp:sp modelId="{B81E5C35-5C9F-4291-B0ED-E8B55103E94D}">
      <dsp:nvSpPr>
        <dsp:cNvPr id="0" name=""/>
        <dsp:cNvSpPr/>
      </dsp:nvSpPr>
      <dsp:spPr>
        <a:xfrm>
          <a:off x="0" y="1948505"/>
          <a:ext cx="7825055" cy="406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44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Calibri Light" panose="020F0302020204030204"/>
            </a:rPr>
            <a:t>First longitudinal</a:t>
          </a:r>
          <a:r>
            <a:rPr lang="en-US" sz="2400" kern="1200" dirty="0"/>
            <a:t> cohort</a:t>
          </a:r>
          <a:r>
            <a:rPr lang="en-US" sz="2400" kern="1200" dirty="0">
              <a:latin typeface="Calibri Light" panose="020F0302020204030204"/>
            </a:rPr>
            <a:t> included</a:t>
          </a:r>
          <a:r>
            <a:rPr lang="en-US" sz="2400" kern="1200" dirty="0"/>
            <a:t> 7 rural physician faculty and  3 interprofessional members creating a </a:t>
          </a:r>
          <a:r>
            <a:rPr lang="en-US" sz="2400" b="1" kern="1200" dirty="0">
              <a:solidFill>
                <a:srgbClr val="C00000"/>
              </a:solidFill>
            </a:rPr>
            <a:t>rural faculty learning community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Develop local rural education leaders who can advocate for medical education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These faculty </a:t>
          </a:r>
          <a:r>
            <a:rPr lang="en-US" sz="2400" kern="1200" dirty="0">
              <a:latin typeface="Calibri Light" panose="020F0302020204030204"/>
            </a:rPr>
            <a:t>were</a:t>
          </a:r>
          <a:r>
            <a:rPr lang="en-US" sz="2400" kern="1200" dirty="0"/>
            <a:t> subsidized over 18 months to: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Attend competency-driven education, leadership and mentoring sessions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Develop and execute a medical education scholarly project to benefit rural learners </a:t>
          </a:r>
        </a:p>
      </dsp:txBody>
      <dsp:txXfrm>
        <a:off x="0" y="1948505"/>
        <a:ext cx="7825055" cy="4063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9DF66-FB05-4707-BE46-DEA3DDCEA613}">
      <dsp:nvSpPr>
        <dsp:cNvPr id="0" name=""/>
        <dsp:cNvSpPr/>
      </dsp:nvSpPr>
      <dsp:spPr>
        <a:xfrm>
          <a:off x="0" y="0"/>
          <a:ext cx="7825055" cy="2370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1"/>
              </a:solidFill>
            </a:rPr>
            <a:t>Rural Education Leaders Academy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1"/>
              </a:solidFill>
            </a:rPr>
            <a:t>(RELA)</a:t>
          </a:r>
        </a:p>
      </dsp:txBody>
      <dsp:txXfrm>
        <a:off x="115721" y="115721"/>
        <a:ext cx="7593613" cy="2139106"/>
      </dsp:txXfrm>
    </dsp:sp>
    <dsp:sp modelId="{B81E5C35-5C9F-4291-B0ED-E8B55103E94D}">
      <dsp:nvSpPr>
        <dsp:cNvPr id="0" name=""/>
        <dsp:cNvSpPr/>
      </dsp:nvSpPr>
      <dsp:spPr>
        <a:xfrm>
          <a:off x="0" y="2652659"/>
          <a:ext cx="7825055" cy="331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44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+mn-lt"/>
            </a:rPr>
            <a:t>SECOND </a:t>
          </a:r>
          <a:r>
            <a:rPr lang="en-US" sz="2800" b="1" kern="1200" dirty="0">
              <a:solidFill>
                <a:schemeClr val="tx1"/>
              </a:solidFill>
              <a:latin typeface="+mj-lt"/>
            </a:rPr>
            <a:t>cohort started January 2025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+mj-lt"/>
            </a:rPr>
            <a:t>Course modified from 18 months to 12 months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+mj-lt"/>
            </a:rPr>
            <a:t>4 in-person sessions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+mj-lt"/>
            </a:rPr>
            <a:t>Scholarly project is a medical education quality improvement project </a:t>
          </a:r>
        </a:p>
      </dsp:txBody>
      <dsp:txXfrm>
        <a:off x="0" y="2652659"/>
        <a:ext cx="7825055" cy="3318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B1F5-344C-48B3-B36C-424B3C9C2801}">
      <dsp:nvSpPr>
        <dsp:cNvPr id="0" name=""/>
        <dsp:cNvSpPr/>
      </dsp:nvSpPr>
      <dsp:spPr>
        <a:xfrm>
          <a:off x="0" y="0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6631" y="26631"/>
        <a:ext cx="4233456" cy="855994"/>
      </dsp:txXfrm>
    </dsp:sp>
    <dsp:sp modelId="{EE699690-BFB0-49A3-9504-073804C2B680}">
      <dsp:nvSpPr>
        <dsp:cNvPr id="0" name=""/>
        <dsp:cNvSpPr/>
      </dsp:nvSpPr>
      <dsp:spPr>
        <a:xfrm>
          <a:off x="327163" y="1035542"/>
          <a:ext cx="5461365" cy="909256"/>
        </a:xfrm>
        <a:prstGeom prst="roundRect">
          <a:avLst>
            <a:gd name="adj" fmla="val 10000"/>
          </a:avLst>
        </a:prstGeom>
        <a:solidFill>
          <a:schemeClr val="accent2">
            <a:hueOff val="-2918"/>
            <a:satOff val="84"/>
            <a:lumOff val="-39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b="1" kern="1200" dirty="0"/>
        </a:p>
      </dsp:txBody>
      <dsp:txXfrm>
        <a:off x="353794" y="1062173"/>
        <a:ext cx="4393666" cy="855994"/>
      </dsp:txXfrm>
    </dsp:sp>
    <dsp:sp modelId="{9AEF435C-96BC-420C-A474-F216DFB89677}">
      <dsp:nvSpPr>
        <dsp:cNvPr id="0" name=""/>
        <dsp:cNvSpPr/>
      </dsp:nvSpPr>
      <dsp:spPr>
        <a:xfrm>
          <a:off x="794694" y="2071084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-5835"/>
            <a:satOff val="167"/>
            <a:lumOff val="-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b="0" kern="1200" dirty="0"/>
        </a:p>
      </dsp:txBody>
      <dsp:txXfrm>
        <a:off x="821325" y="2097715"/>
        <a:ext cx="4279372" cy="855994"/>
      </dsp:txXfrm>
    </dsp:sp>
    <dsp:sp modelId="{ABBB0532-93AD-4266-BFFB-30201A116EA1}">
      <dsp:nvSpPr>
        <dsp:cNvPr id="0" name=""/>
        <dsp:cNvSpPr/>
      </dsp:nvSpPr>
      <dsp:spPr>
        <a:xfrm>
          <a:off x="1192041" y="3106626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-8753"/>
            <a:satOff val="251"/>
            <a:lumOff val="-1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218672" y="3133257"/>
        <a:ext cx="4279372" cy="855994"/>
      </dsp:txXfrm>
    </dsp:sp>
    <dsp:sp modelId="{4BC457F5-AF4C-4AB0-B3E9-5F6D92660DD8}">
      <dsp:nvSpPr>
        <dsp:cNvPr id="0" name=""/>
        <dsp:cNvSpPr/>
      </dsp:nvSpPr>
      <dsp:spPr>
        <a:xfrm>
          <a:off x="1589389" y="4142168"/>
          <a:ext cx="5320997" cy="909256"/>
        </a:xfrm>
        <a:prstGeom prst="roundRect">
          <a:avLst>
            <a:gd name="adj" fmla="val 10000"/>
          </a:avLst>
        </a:prstGeom>
        <a:solidFill>
          <a:schemeClr val="accent2">
            <a:hueOff val="-11670"/>
            <a:satOff val="335"/>
            <a:lumOff val="-1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Pipeline Development</a:t>
          </a:r>
        </a:p>
      </dsp:txBody>
      <dsp:txXfrm>
        <a:off x="1616020" y="4168799"/>
        <a:ext cx="4279372" cy="855994"/>
      </dsp:txXfrm>
    </dsp:sp>
    <dsp:sp modelId="{44A26813-18B2-42C9-9F1A-C47E714A5615}">
      <dsp:nvSpPr>
        <dsp:cNvPr id="0" name=""/>
        <dsp:cNvSpPr/>
      </dsp:nvSpPr>
      <dsp:spPr>
        <a:xfrm>
          <a:off x="4729981" y="66426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62960" y="664262"/>
        <a:ext cx="325058" cy="444740"/>
      </dsp:txXfrm>
    </dsp:sp>
    <dsp:sp modelId="{4135938F-4C6F-47F8-A936-83B4D7DF6838}">
      <dsp:nvSpPr>
        <dsp:cNvPr id="0" name=""/>
        <dsp:cNvSpPr/>
      </dsp:nvSpPr>
      <dsp:spPr>
        <a:xfrm>
          <a:off x="5127328" y="1699804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9846"/>
            <a:satOff val="-1196"/>
            <a:lumOff val="-13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846"/>
              <a:satOff val="-1196"/>
              <a:lumOff val="-13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60307" y="1699804"/>
        <a:ext cx="325058" cy="444740"/>
      </dsp:txXfrm>
    </dsp:sp>
    <dsp:sp modelId="{83F1F813-9F9E-4717-90D6-96891A5534B5}">
      <dsp:nvSpPr>
        <dsp:cNvPr id="0" name=""/>
        <dsp:cNvSpPr/>
      </dsp:nvSpPr>
      <dsp:spPr>
        <a:xfrm>
          <a:off x="5524675" y="272019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9693"/>
            <a:satOff val="-2392"/>
            <a:lumOff val="-27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9693"/>
              <a:satOff val="-2392"/>
              <a:lumOff val="-2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657654" y="2720192"/>
        <a:ext cx="325058" cy="444740"/>
      </dsp:txXfrm>
    </dsp:sp>
    <dsp:sp modelId="{6D939356-BBBD-4780-BBD0-F1D8DAF47A15}">
      <dsp:nvSpPr>
        <dsp:cNvPr id="0" name=""/>
        <dsp:cNvSpPr/>
      </dsp:nvSpPr>
      <dsp:spPr>
        <a:xfrm>
          <a:off x="5922023" y="3765837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539"/>
            <a:satOff val="-3588"/>
            <a:lumOff val="-41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539"/>
              <a:satOff val="-3588"/>
              <a:lumOff val="-41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55002" y="3765837"/>
        <a:ext cx="325058" cy="444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93F38-F6FD-44E7-AF6C-CEDB659CD3E7}">
      <dsp:nvSpPr>
        <dsp:cNvPr id="0" name=""/>
        <dsp:cNvSpPr/>
      </dsp:nvSpPr>
      <dsp:spPr>
        <a:xfrm>
          <a:off x="1902639" y="0"/>
          <a:ext cx="7658856" cy="60065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3" tIns="1524161" rIns="148603" bIns="1524161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Summer internships for medical students engaged in rural research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4 students each year (2023 and 2024) selected a top healthcare concern for their rural county (Maine CHNA reports)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Prepared a policy brief for local healthcare leaders, and present poster at MERGE Collaborative conference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Support for one post-graduate student at Muskie School of Public Health</a:t>
          </a:r>
        </a:p>
      </dsp:txBody>
      <dsp:txXfrm>
        <a:off x="1902639" y="0"/>
        <a:ext cx="7658856" cy="6006513"/>
      </dsp:txXfrm>
    </dsp:sp>
    <dsp:sp modelId="{F7811345-E55F-4D94-9820-831F31B4D766}">
      <dsp:nvSpPr>
        <dsp:cNvPr id="0" name=""/>
        <dsp:cNvSpPr/>
      </dsp:nvSpPr>
      <dsp:spPr>
        <a:xfrm>
          <a:off x="0" y="0"/>
          <a:ext cx="1914714" cy="60006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20" tIns="592729" rIns="101320" bIns="59272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0"/>
        <a:ext cx="1914714" cy="6000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0BF10-B1B5-4B5B-BBDB-E00DB4699FD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D2E5-2246-4783-9A5E-3B3A0FDA9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7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7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3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7E57E-ADEB-4BD4-B3D0-FC289CDCD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C10892-57FE-46F9-8343-7F8D62FE6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7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ergecollaborative.org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885" y="461760"/>
            <a:ext cx="9833888" cy="3352800"/>
          </a:xfrm>
        </p:spPr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sz="6000" b="1" dirty="0"/>
              <a:t>MERGE Collaborative</a:t>
            </a:r>
            <a:r>
              <a:rPr lang="en-US" sz="6000" dirty="0"/>
              <a:t> </a:t>
            </a:r>
            <a:br>
              <a:rPr lang="en-US" dirty="0"/>
            </a:br>
            <a:r>
              <a:rPr lang="en-US" sz="4800" dirty="0"/>
              <a:t>Leveraging Graduate Medical Education to meet Rural Maine Healthcare Needs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829" y="4650365"/>
            <a:ext cx="9144000" cy="220763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/>
              <a:t>Kalli Varaklis, MD, MSEd</a:t>
            </a:r>
          </a:p>
          <a:p>
            <a:pPr algn="ctr">
              <a:spcBef>
                <a:spcPts val="600"/>
              </a:spcBef>
            </a:pPr>
            <a:r>
              <a:rPr lang="en-US" sz="2800" dirty="0"/>
              <a:t>PI, MERGE Collaborative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MaineHealth Designated Institutional Official</a:t>
            </a:r>
          </a:p>
        </p:txBody>
      </p:sp>
    </p:spTree>
    <p:extLst>
      <p:ext uri="{BB962C8B-B14F-4D97-AF65-F5344CB8AC3E}">
        <p14:creationId xmlns:p14="http://schemas.microsoft.com/office/powerpoint/2010/main" val="220054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C25E-03D7-6F61-D648-2A00A8D6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17" y="432237"/>
            <a:ext cx="10515600" cy="1325563"/>
          </a:xfrm>
        </p:spPr>
        <p:txBody>
          <a:bodyPr/>
          <a:lstStyle/>
          <a:p>
            <a:r>
              <a:rPr lang="en-US" dirty="0"/>
              <a:t>Outcome data – is MERGE working to retain physicians practicing in rural Maine?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95CF-9710-9C16-E431-F03F7717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525"/>
            <a:ext cx="10515600" cy="438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+mj-lt"/>
              </a:rPr>
              <a:t>It’s too soon to tell…</a:t>
            </a:r>
          </a:p>
          <a:p>
            <a:pPr lvl="1"/>
            <a:r>
              <a:rPr lang="en-US" dirty="0">
                <a:latin typeface="+mj-lt"/>
              </a:rPr>
              <a:t>Only 19 months since the first elective rotation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Likely attracting residents already interested in rural practice</a:t>
            </a:r>
          </a:p>
          <a:p>
            <a:pPr lvl="1"/>
            <a:r>
              <a:rPr lang="en-US" dirty="0">
                <a:latin typeface="+mj-lt"/>
              </a:rPr>
              <a:t>Which is fine – the elective may be helping assuage concerns residents have about working in rural settings 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MERGE may never be able to claim </a:t>
            </a:r>
            <a:r>
              <a:rPr lang="en-US" sz="2400" b="1" i="1" u="sng" dirty="0">
                <a:latin typeface="+mj-lt"/>
              </a:rPr>
              <a:t>causative</a:t>
            </a:r>
            <a:r>
              <a:rPr lang="en-US" sz="2400" b="1" dirty="0">
                <a:latin typeface="+mj-lt"/>
              </a:rPr>
              <a:t> link</a:t>
            </a:r>
          </a:p>
          <a:p>
            <a:pPr lvl="1"/>
            <a:r>
              <a:rPr lang="en-US" dirty="0">
                <a:latin typeface="+mj-lt"/>
              </a:rPr>
              <a:t>But we’ll try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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76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723" y="91285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Five MERGE Deliverables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F58D7B4-5F72-30E5-70B0-41E966A86F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3413" y="639763"/>
          <a:ext cx="8061561" cy="560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65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26" y="256068"/>
            <a:ext cx="10515600" cy="1325563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Interprofessional Healthcare Education Learning Platform for Maine (</a:t>
            </a:r>
            <a:r>
              <a:rPr lang="en-US" sz="3600" dirty="0" err="1"/>
              <a:t>iHELP</a:t>
            </a:r>
            <a:r>
              <a:rPr lang="en-US" sz="3600" dirty="0"/>
              <a:t>-ME)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Learning platform developed to serve </a:t>
            </a:r>
            <a:r>
              <a:rPr lang="en-US" sz="2800" u="sng" dirty="0"/>
              <a:t>all</a:t>
            </a:r>
            <a:r>
              <a:rPr lang="en-US" sz="2800" dirty="0"/>
              <a:t> rural healthcare learners, teachers and preceptors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Resources focused on rural, medically-underserved and Maine-specific resources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DEI resources</a:t>
            </a:r>
            <a:endParaRPr lang="en-US" sz="2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/>
              <a:t>Co-created in partnership with Building-ME grant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 Housed on </a:t>
            </a:r>
            <a:r>
              <a:rPr lang="en-US" sz="2800" dirty="0" err="1"/>
              <a:t>Canvas</a:t>
            </a:r>
            <a:r>
              <a:rPr lang="en-US" sz="2800" baseline="30000" dirty="0" err="1"/>
              <a:t>TM</a:t>
            </a:r>
            <a:r>
              <a:rPr lang="en-US" sz="2800" baseline="30000" dirty="0"/>
              <a:t> </a:t>
            </a:r>
            <a:r>
              <a:rPr lang="en-US" sz="2800" dirty="0"/>
              <a:t>accessible from the MERGE Collaborative website   </a:t>
            </a:r>
            <a:r>
              <a:rPr lang="en-US" sz="2400" dirty="0">
                <a:hlinkClick r:id="rId2"/>
              </a:rPr>
              <a:t>Merge Collaborative – Maine Rural Graduate Medical Education Collaborative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355F7-566D-D338-B162-001C49C3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8042" y="-4915"/>
            <a:ext cx="1579435" cy="15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1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 page&#10;&#10;Description automatically generated">
            <a:extLst>
              <a:ext uri="{FF2B5EF4-FFF2-40B4-BE49-F238E27FC236}">
                <a16:creationId xmlns:a16="http://schemas.microsoft.com/office/drawing/2014/main" id="{A45527DC-409F-9564-B091-F621A841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56" y="0"/>
            <a:ext cx="934323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817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3" y="0"/>
            <a:ext cx="12120847" cy="587229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11039302" y="0"/>
            <a:ext cx="382385" cy="7232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3A59-E885-C06C-2449-17FA2381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3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Maine Rural Healthcare Education Grand 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6092F-851B-6928-0DB2-A5759978D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2319" y="1670612"/>
            <a:ext cx="5253681" cy="4560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Monthly Grand Rounds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Archived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/>
                <a:cs typeface="Calibri" panose="020F0502020204030204"/>
              </a:rPr>
              <a:t>Free CME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/>
                <a:cs typeface="Calibri" panose="020F0502020204030204"/>
              </a:rPr>
              <a:t>Interprofessional content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/>
                <a:cs typeface="Calibri" panose="020F0502020204030204"/>
              </a:rPr>
              <a:t>“Virtual Connects”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/>
                <a:cs typeface="Calibri" panose="020F0502020204030204"/>
              </a:rPr>
              <a:t>Maine Medical Center weekly Internal Medicine Grand Rounds link shared broadly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/>
                <a:cs typeface="Calibri" panose="020F0502020204030204"/>
              </a:rPr>
              <a:t>Oncology Grand Rounds link</a:t>
            </a:r>
          </a:p>
          <a:p>
            <a:endParaRPr lang="en-US" sz="15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69611-CE1F-4534-DE00-B4D8B256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06" y="1197158"/>
            <a:ext cx="4183615" cy="5295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C15B7C3-285B-020A-54BC-6BFA2C839408}"/>
              </a:ext>
            </a:extLst>
          </p:cNvPr>
          <p:cNvSpPr/>
          <p:nvPr/>
        </p:nvSpPr>
        <p:spPr>
          <a:xfrm>
            <a:off x="10033233" y="1197158"/>
            <a:ext cx="578840" cy="287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4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723" y="91285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Five MERGE Deliverables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F58D7B4-5F72-30E5-70B0-41E966A86F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3413" y="639763"/>
          <a:ext cx="8061561" cy="560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26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62B4C44-CE41-4670-4BE2-4217244AE9D0}"/>
              </a:ext>
            </a:extLst>
          </p:cNvPr>
          <p:cNvSpPr/>
          <p:nvPr/>
        </p:nvSpPr>
        <p:spPr>
          <a:xfrm>
            <a:off x="2317" y="4749370"/>
            <a:ext cx="848239" cy="2117639"/>
          </a:xfrm>
          <a:prstGeom prst="rect">
            <a:avLst/>
          </a:prstGeom>
          <a:solidFill>
            <a:srgbClr val="F3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2FFF2-3A58-9691-021E-A9E84884C816}"/>
              </a:ext>
            </a:extLst>
          </p:cNvPr>
          <p:cNvSpPr/>
          <p:nvPr/>
        </p:nvSpPr>
        <p:spPr>
          <a:xfrm>
            <a:off x="9898791" y="3577794"/>
            <a:ext cx="2296039" cy="3279689"/>
          </a:xfrm>
          <a:prstGeom prst="rect">
            <a:avLst/>
          </a:prstGeom>
          <a:solidFill>
            <a:srgbClr val="F3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E373AF-C7FA-8812-8581-63D669A5452E}"/>
              </a:ext>
            </a:extLst>
          </p:cNvPr>
          <p:cNvSpPr/>
          <p:nvPr/>
        </p:nvSpPr>
        <p:spPr>
          <a:xfrm>
            <a:off x="10222641" y="-89331"/>
            <a:ext cx="1972189" cy="1917614"/>
          </a:xfrm>
          <a:prstGeom prst="rect">
            <a:avLst/>
          </a:prstGeom>
          <a:solidFill>
            <a:srgbClr val="F3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9" y="477407"/>
            <a:ext cx="2899223" cy="5772840"/>
          </a:xfrm>
          <a:solidFill>
            <a:schemeClr val="accent2"/>
          </a:solidFill>
        </p:spPr>
        <p:txBody>
          <a:bodyPr anchor="ctr">
            <a:normAutofit fontScale="90000"/>
          </a:bodyPr>
          <a:lstStyle/>
          <a:p>
            <a:b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Co-Directors: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Annie Derthick, PhD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Associate Program Director, FM Residency, CMMC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Kalli Varaklis MD, MSED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DIO MaineHealth 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F455BD-6954-0410-4882-F230A4C02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345044"/>
              </p:ext>
            </p:extLst>
          </p:nvPr>
        </p:nvGraphicFramePr>
        <p:xfrm>
          <a:off x="3843070" y="427080"/>
          <a:ext cx="7825055" cy="601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99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62B4C44-CE41-4670-4BE2-4217244AE9D0}"/>
              </a:ext>
            </a:extLst>
          </p:cNvPr>
          <p:cNvSpPr/>
          <p:nvPr/>
        </p:nvSpPr>
        <p:spPr>
          <a:xfrm>
            <a:off x="2317" y="4749370"/>
            <a:ext cx="848239" cy="2117639"/>
          </a:xfrm>
          <a:prstGeom prst="rect">
            <a:avLst/>
          </a:prstGeom>
          <a:solidFill>
            <a:srgbClr val="F3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2FFF2-3A58-9691-021E-A9E84884C816}"/>
              </a:ext>
            </a:extLst>
          </p:cNvPr>
          <p:cNvSpPr/>
          <p:nvPr/>
        </p:nvSpPr>
        <p:spPr>
          <a:xfrm>
            <a:off x="9898791" y="3577794"/>
            <a:ext cx="2296039" cy="3279689"/>
          </a:xfrm>
          <a:prstGeom prst="rect">
            <a:avLst/>
          </a:prstGeom>
          <a:solidFill>
            <a:srgbClr val="F3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E373AF-C7FA-8812-8581-63D669A5452E}"/>
              </a:ext>
            </a:extLst>
          </p:cNvPr>
          <p:cNvSpPr/>
          <p:nvPr/>
        </p:nvSpPr>
        <p:spPr>
          <a:xfrm>
            <a:off x="10222641" y="-89331"/>
            <a:ext cx="1972189" cy="1917614"/>
          </a:xfrm>
          <a:prstGeom prst="rect">
            <a:avLst/>
          </a:prstGeom>
          <a:solidFill>
            <a:srgbClr val="F3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9" y="477407"/>
            <a:ext cx="2899223" cy="5772840"/>
          </a:xfrm>
          <a:solidFill>
            <a:schemeClr val="accent2"/>
          </a:solidFill>
        </p:spPr>
        <p:txBody>
          <a:bodyPr anchor="ctr">
            <a:normAutofit fontScale="90000"/>
          </a:bodyPr>
          <a:lstStyle/>
          <a:p>
            <a:b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Co-Directors: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Annie Derthick, PhD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Associate Program Director, FM Residency, CMMC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Kalli Varaklis MD, MSED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DIO MaineHealth 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F455BD-6954-0410-4882-F230A4C02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262971"/>
              </p:ext>
            </p:extLst>
          </p:nvPr>
        </p:nvGraphicFramePr>
        <p:xfrm>
          <a:off x="3843070" y="427080"/>
          <a:ext cx="7825055" cy="601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946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9175" y="1720840"/>
            <a:ext cx="7146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“GME Slam” faculty development presentation for new preceptors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Includes “</a:t>
            </a:r>
            <a:r>
              <a:rPr lang="en-US" sz="2800" i="1" dirty="0"/>
              <a:t>Teaching the </a:t>
            </a:r>
            <a:r>
              <a:rPr lang="en-US" sz="2800" i="1" dirty="0" err="1"/>
              <a:t>iGEN</a:t>
            </a:r>
            <a:r>
              <a:rPr lang="en-US" sz="2800" i="1" dirty="0"/>
              <a:t> learner</a:t>
            </a:r>
            <a:r>
              <a:rPr lang="en-US" sz="2800" dirty="0"/>
              <a:t>”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MERGE Collaborative monthly Grand Rounds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MMC Internal Medicine Grand Rounds link weekly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MH Oncology Grand Rounds link monthly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5935" y="719913"/>
            <a:ext cx="2618539" cy="517899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Faculty Development to support Rural Practitioners teach and precept GME learners</a:t>
            </a:r>
          </a:p>
        </p:txBody>
      </p:sp>
    </p:spTree>
    <p:extLst>
      <p:ext uri="{BB962C8B-B14F-4D97-AF65-F5344CB8AC3E}">
        <p14:creationId xmlns:p14="http://schemas.microsoft.com/office/powerpoint/2010/main" val="86437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801" y="332608"/>
            <a:ext cx="11168743" cy="968619"/>
          </a:xfrm>
        </p:spPr>
        <p:txBody>
          <a:bodyPr>
            <a:normAutofit/>
          </a:bodyPr>
          <a:lstStyle/>
          <a:p>
            <a:r>
              <a:rPr lang="en-US" sz="4600" b="1" dirty="0"/>
              <a:t>MERGE Collaborative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32696"/>
            <a:ext cx="9866189" cy="47846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endParaRPr lang="en-US" sz="2800" i="1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600" i="1" dirty="0"/>
              <a:t>Mission:  </a:t>
            </a:r>
            <a:r>
              <a:rPr lang="en-US" sz="3600" b="1" i="1" dirty="0"/>
              <a:t>To collaborate to create a state-wide infrastructure for the purpose of increasing access to high quality GME rural training </a:t>
            </a:r>
            <a:r>
              <a:rPr lang="en-US" sz="2800" b="1" dirty="0"/>
              <a:t> 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b="1" dirty="0">
              <a:ea typeface="Calibri"/>
              <a:cs typeface="Calibri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b="1" dirty="0">
                <a:ea typeface="Calibri"/>
                <a:cs typeface="Calibri"/>
              </a:rPr>
              <a:t>Funded by a generous grant from the Maine Department of Health and Human Services </a:t>
            </a:r>
            <a:endParaRPr lang="en-US" sz="2800" b="1" dirty="0">
              <a:ea typeface="Calibri"/>
              <a:cs typeface="Calibri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000" b="1" dirty="0"/>
              <a:t>January 1, 2023 – December 31, 2024</a:t>
            </a:r>
            <a:endParaRPr lang="en-US" sz="2000" dirty="0"/>
          </a:p>
          <a:p>
            <a:pPr marL="0" indent="0" algn="ctr">
              <a:spcAft>
                <a:spcPts val="1200"/>
              </a:spcAft>
              <a:buNone/>
            </a:pPr>
            <a:endParaRPr lang="en-US" sz="2400" dirty="0"/>
          </a:p>
          <a:p>
            <a:pPr algn="ctr"/>
            <a:endParaRPr lang="en-US" sz="1900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5513BDC0-9BCE-819A-1DF6-8C421C85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46"/>
          <a:stretch/>
        </p:blipFill>
        <p:spPr>
          <a:xfrm>
            <a:off x="1097280" y="5748816"/>
            <a:ext cx="9669151" cy="7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4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Five MERGE Deliverables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F58D7B4-5F72-30E5-70B0-41E966A86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211498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51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22A75E3-AC47-6578-7760-B4F624EBA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214968"/>
              </p:ext>
            </p:extLst>
          </p:nvPr>
        </p:nvGraphicFramePr>
        <p:xfrm>
          <a:off x="955040" y="7937"/>
          <a:ext cx="9582929" cy="601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https://usc-powerpoint.officeapps.live.com/pods/GetClipboardImage.ashx?Id=a4db698a-54b0-487a-a9f8-a17630ee2b14&amp;DC=PUS4&amp;pkey=744d541b-005e-4c28-8f28-9e18f1c80cd8&amp;wdwaccluster=PUS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2429173"/>
            <a:ext cx="1790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Supporting</a:t>
            </a:r>
          </a:p>
          <a:p>
            <a:r>
              <a:rPr lang="en-US" sz="2800" dirty="0"/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397014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B2DD6-5B05-815B-F354-5241420B6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20" y="0"/>
            <a:ext cx="938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08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4446-7397-836E-2F41-612E2AAC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Rural Northern Borders HRSA grant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1C76-7012-4B50-E097-6AF74A8B2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4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+mj-lt"/>
              </a:rPr>
              <a:t>Award received in October 2024</a:t>
            </a:r>
          </a:p>
          <a:p>
            <a:r>
              <a:rPr lang="en-US" sz="3600" dirty="0">
                <a:latin typeface="+mj-lt"/>
              </a:rPr>
              <a:t>Develop “Rural Obstetrics Training Intensive”</a:t>
            </a:r>
          </a:p>
          <a:p>
            <a:pPr lvl="1"/>
            <a:endParaRPr lang="en-US" sz="3200" dirty="0">
              <a:latin typeface="+mj-lt"/>
            </a:endParaRPr>
          </a:p>
          <a:p>
            <a:pPr lvl="1"/>
            <a:r>
              <a:rPr lang="en-US" sz="3200" dirty="0">
                <a:latin typeface="+mj-lt"/>
              </a:rPr>
              <a:t>Longitudinal rural OB training rotations</a:t>
            </a:r>
          </a:p>
          <a:p>
            <a:pPr lvl="1"/>
            <a:r>
              <a:rPr lang="en-US" sz="3200" dirty="0">
                <a:latin typeface="+mj-lt"/>
              </a:rPr>
              <a:t>6 partners across Maine and NH (so far)</a:t>
            </a:r>
          </a:p>
          <a:p>
            <a:pPr lvl="1"/>
            <a:r>
              <a:rPr lang="en-US" sz="3200" dirty="0">
                <a:latin typeface="+mj-lt"/>
              </a:rPr>
              <a:t>Develop rural Ob curriculum to accompany rural OB clinical training, mentorship and education</a:t>
            </a:r>
          </a:p>
          <a:p>
            <a:pPr lvl="2"/>
            <a:r>
              <a:rPr lang="en-US" sz="2800" dirty="0">
                <a:latin typeface="+mj-lt"/>
              </a:rPr>
              <a:t>Informed by patients and providers </a:t>
            </a:r>
          </a:p>
        </p:txBody>
      </p:sp>
    </p:spTree>
    <p:extLst>
      <p:ext uri="{BB962C8B-B14F-4D97-AF65-F5344CB8AC3E}">
        <p14:creationId xmlns:p14="http://schemas.microsoft.com/office/powerpoint/2010/main" val="339230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2A56-DB69-CD41-3195-49D45E48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337B-6276-855A-0DB1-16A9C1E3B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+mj-lt"/>
              </a:rPr>
              <a:t>Received funding from the Peter and Carmen Lucia Buck Foundation (PCLB) to support the 2024 internship and RELA programs. </a:t>
            </a:r>
            <a:endParaRPr lang="en-US" dirty="0"/>
          </a:p>
          <a:p>
            <a:pPr lvl="1"/>
            <a:r>
              <a:rPr lang="en-US" dirty="0">
                <a:latin typeface="+mj-lt"/>
              </a:rPr>
              <a:t>This helps support the internship and RELA in 2025</a:t>
            </a:r>
          </a:p>
          <a:p>
            <a:pPr lvl="1"/>
            <a:r>
              <a:rPr lang="en-US" dirty="0">
                <a:latin typeface="+mj-lt"/>
              </a:rPr>
              <a:t>Will be re-applying for next year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Received funding from AgingME2 HRSA GWEP grant for an educational specialist to develop Geriatric curriculum for learning platform 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1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16" y="109321"/>
            <a:ext cx="10058400" cy="1450757"/>
          </a:xfrm>
        </p:spPr>
        <p:txBody>
          <a:bodyPr/>
          <a:lstStyle/>
          <a:p>
            <a:r>
              <a:rPr lang="en-US" dirty="0"/>
              <a:t>MERGE Collaborative Next 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843" y="1560077"/>
            <a:ext cx="9868021" cy="493402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+mj-lt"/>
              </a:rPr>
              <a:t>Continue developing GME rural rotations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Focus on Northern Maine – 3 additional rotations in development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Hematology/Oncology rural rotation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Geriatrics </a:t>
            </a:r>
            <a:r>
              <a:rPr lang="en-US" i="1" dirty="0">
                <a:latin typeface="+mj-lt"/>
              </a:rPr>
              <a:t>interprofessional</a:t>
            </a:r>
            <a:r>
              <a:rPr lang="en-US" dirty="0">
                <a:latin typeface="+mj-lt"/>
              </a:rPr>
              <a:t> learning initiative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+mj-lt"/>
              </a:rPr>
              <a:t>Continue to recruit learners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Training in Maine, Mainers training outside of Maine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Acad</a:t>
            </a:r>
            <a:r>
              <a:rPr lang="en-US" dirty="0">
                <a:latin typeface="+mj-lt"/>
              </a:rPr>
              <a:t> Med 2018:   </a:t>
            </a:r>
            <a:r>
              <a:rPr lang="en-US" i="1" dirty="0">
                <a:latin typeface="+mj-lt"/>
              </a:rPr>
              <a:t>“….a rural upbringing was the most common predictor of entering rural practice”</a:t>
            </a:r>
            <a:endParaRPr lang="en-US" dirty="0">
              <a:latin typeface="+mj-l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+mj-lt"/>
              </a:rPr>
              <a:t>Evaluate learner and faculty feedback to improve educational experiences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latin typeface="+mj-lt"/>
              </a:rPr>
              <a:t>Sustainability funding….</a:t>
            </a:r>
          </a:p>
        </p:txBody>
      </p:sp>
    </p:spTree>
    <p:extLst>
      <p:ext uri="{BB962C8B-B14F-4D97-AF65-F5344CB8AC3E}">
        <p14:creationId xmlns:p14="http://schemas.microsoft.com/office/powerpoint/2010/main" val="362407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F4C0-702B-3D3A-64C6-B43BE84A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340C0-C719-C826-4819-89ABFEFDB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RELA Scholars scholarly project completion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Scholarly  presentations and publications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Northern New England Co0P Practice and Community Based Research Network conference (January 2025)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Invited editorial “Journal of Maine Medical Center” February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STFM Conference for Medical Student Education January 2025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Medical student policy brief project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New England Rural Health Association presentation (fall 2023)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Maine Hospital Association conference(June 2024)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RELA project is innovative, publication</a:t>
            </a:r>
            <a:endParaRPr lang="en-US" dirty="0">
              <a:latin typeface="+mj-l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4772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74DD-81E8-1B31-99AD-8705E5EB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848"/>
            <a:ext cx="10515600" cy="108903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Thank you!     MERGE GME Directors</a:t>
            </a:r>
            <a:endParaRPr lang="en-US" dirty="0"/>
          </a:p>
        </p:txBody>
      </p:sp>
      <p:pic>
        <p:nvPicPr>
          <p:cNvPr id="7" name="Content Placeholder 6" descr="A person in a suit and tie&#10;&#10;Description automatically generated">
            <a:extLst>
              <a:ext uri="{FF2B5EF4-FFF2-40B4-BE49-F238E27FC236}">
                <a16:creationId xmlns:a16="http://schemas.microsoft.com/office/drawing/2014/main" id="{9E0C9609-F0A0-64FE-D313-28A216C67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2399" y="2199452"/>
            <a:ext cx="1825954" cy="1855060"/>
          </a:xfrm>
        </p:spPr>
      </p:pic>
      <p:pic>
        <p:nvPicPr>
          <p:cNvPr id="10" name="Picture 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8AB71E8-3AAF-4E2A-DBFA-C09A2BF0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554" y="2193043"/>
            <a:ext cx="1394042" cy="1867878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7B7ABABC-7A9F-161D-1E5B-3C4352B73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4211" y="1460188"/>
            <a:ext cx="2072159" cy="560108"/>
          </a:xfrm>
          <a:prstGeom prst="rect">
            <a:avLst/>
          </a:prstGeom>
        </p:spPr>
      </p:pic>
      <p:pic>
        <p:nvPicPr>
          <p:cNvPr id="14" name="Picture 13" descr="A black and grey text&#10;&#10;Description automatically generated">
            <a:extLst>
              <a:ext uri="{FF2B5EF4-FFF2-40B4-BE49-F238E27FC236}">
                <a16:creationId xmlns:a16="http://schemas.microsoft.com/office/drawing/2014/main" id="{7B101603-7EF8-3881-A4FB-2095FD359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643" y="1582757"/>
            <a:ext cx="2393463" cy="535364"/>
          </a:xfrm>
          <a:prstGeom prst="rect">
            <a:avLst/>
          </a:prstGeom>
        </p:spPr>
      </p:pic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DB2839E0-94A0-AE27-F6AC-21C756128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49" y="2236084"/>
            <a:ext cx="1667175" cy="1799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C901C8-3E01-18BE-AFDB-6A5ACEFB931D}"/>
              </a:ext>
            </a:extLst>
          </p:cNvPr>
          <p:cNvSpPr txBox="1"/>
          <p:nvPr/>
        </p:nvSpPr>
        <p:spPr>
          <a:xfrm>
            <a:off x="347448" y="4202282"/>
            <a:ext cx="1667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Dr. Kate Hoffmann</a:t>
            </a:r>
          </a:p>
          <a:p>
            <a:pPr algn="ctr"/>
            <a:r>
              <a:rPr lang="en-US" sz="1400" dirty="0"/>
              <a:t>MD-FMR Program Director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CF318-77DA-47BB-ABD8-9AF344EBDEEE}"/>
              </a:ext>
            </a:extLst>
          </p:cNvPr>
          <p:cNvSpPr txBox="1"/>
          <p:nvPr/>
        </p:nvSpPr>
        <p:spPr>
          <a:xfrm>
            <a:off x="2406423" y="4202282"/>
            <a:ext cx="22427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Annie Derthick, PhD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Associate Program Director, FM Residency</a:t>
            </a:r>
          </a:p>
          <a:p>
            <a:pPr algn="ctr"/>
            <a:r>
              <a:rPr lang="en-US" sz="1400" dirty="0"/>
              <a:t>RELA Co-Director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CA153B-E8B7-9EE6-0543-32691CD8791F}"/>
              </a:ext>
            </a:extLst>
          </p:cNvPr>
          <p:cNvSpPr txBox="1"/>
          <p:nvPr/>
        </p:nvSpPr>
        <p:spPr>
          <a:xfrm>
            <a:off x="5197554" y="4250443"/>
            <a:ext cx="1667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Tom Gearan, MD</a:t>
            </a:r>
          </a:p>
          <a:p>
            <a:pPr algn="ctr"/>
            <a:r>
              <a:rPr lang="en-US" sz="1400" dirty="0"/>
              <a:t>Associate DIO</a:t>
            </a:r>
          </a:p>
          <a:p>
            <a:pPr algn="ctr"/>
            <a:r>
              <a:rPr lang="en-US" sz="1400" dirty="0"/>
              <a:t>MMC-MaineHealth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C2BB4-026A-A6A7-1240-C81E92D06AD3}"/>
              </a:ext>
            </a:extLst>
          </p:cNvPr>
          <p:cNvSpPr txBox="1"/>
          <p:nvPr/>
        </p:nvSpPr>
        <p:spPr>
          <a:xfrm>
            <a:off x="7461316" y="4214343"/>
            <a:ext cx="1928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Jim Jarvis, MD</a:t>
            </a:r>
          </a:p>
          <a:p>
            <a:pPr algn="ctr"/>
            <a:r>
              <a:rPr lang="en-US" sz="1400" dirty="0"/>
              <a:t>DIO EMMC Northern Light Health</a:t>
            </a:r>
          </a:p>
        </p:txBody>
      </p:sp>
      <p:pic>
        <p:nvPicPr>
          <p:cNvPr id="6" name="Picture 5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3C449BD8-5CA8-686B-2AFA-CC015F103B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48" y="2193043"/>
            <a:ext cx="1254687" cy="1885575"/>
          </a:xfrm>
          <a:prstGeom prst="rect">
            <a:avLst/>
          </a:prstGeom>
        </p:spPr>
      </p:pic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DBEE1DA5-2A29-B53D-53FC-8E684B8450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453" y="1615953"/>
            <a:ext cx="1740244" cy="248577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5EA20C3F-2474-8570-CE0C-F12A21A9B2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443" y="1487009"/>
            <a:ext cx="1184190" cy="631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8F00E-B5E7-08D5-B2ED-3C9E9C15B6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9156" y="2236084"/>
            <a:ext cx="1516801" cy="17602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51F5C-86AF-E2A1-9860-55E8DCA16720}"/>
              </a:ext>
            </a:extLst>
          </p:cNvPr>
          <p:cNvSpPr txBox="1"/>
          <p:nvPr/>
        </p:nvSpPr>
        <p:spPr>
          <a:xfrm>
            <a:off x="9986022" y="4232880"/>
            <a:ext cx="192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David McLellan</a:t>
            </a:r>
          </a:p>
          <a:p>
            <a:pPr algn="ctr"/>
            <a:r>
              <a:rPr lang="en-US" sz="1400" dirty="0"/>
              <a:t>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287530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1815964"/>
            <a:ext cx="10058400" cy="1613036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A5AAF-9851-DB2F-A5C6-6F0FE4012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9897"/>
          <a:stretch/>
        </p:blipFill>
        <p:spPr>
          <a:xfrm>
            <a:off x="1097280" y="5593715"/>
            <a:ext cx="9631598" cy="914373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E7F35D4-DE6B-4370-F4BC-4949240E49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46"/>
          <a:stretch/>
        </p:blipFill>
        <p:spPr>
          <a:xfrm>
            <a:off x="1097280" y="5748816"/>
            <a:ext cx="9669151" cy="7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723" y="91285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Five MERGE Deliverables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F58D7B4-5F72-30E5-70B0-41E966A86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78109"/>
              </p:ext>
            </p:extLst>
          </p:nvPr>
        </p:nvGraphicFramePr>
        <p:xfrm>
          <a:off x="633413" y="639763"/>
          <a:ext cx="7543799" cy="560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74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7840" cy="5895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314121-C623-25E2-0A8F-439F0F247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0" y="5895060"/>
            <a:ext cx="12143680" cy="10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0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MERGE Collaborative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Collaborative of 4 Maine-based GME institutions co-creating new rural GME rotations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High quality, competency-based, common evaluations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Executive committee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Oversight, guidance and adherence to 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i="1" dirty="0"/>
              <a:t>Collaborative strategic planning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462B2-4217-4A57-3875-388D10147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9913" b="16667"/>
          <a:stretch/>
        </p:blipFill>
        <p:spPr>
          <a:xfrm>
            <a:off x="1097280" y="5593715"/>
            <a:ext cx="9631303" cy="7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4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723" y="91285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Five MERGE Deliverables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F58D7B4-5F72-30E5-70B0-41E966A86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412476"/>
              </p:ext>
            </p:extLst>
          </p:nvPr>
        </p:nvGraphicFramePr>
        <p:xfrm>
          <a:off x="633413" y="639763"/>
          <a:ext cx="8061561" cy="560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41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36" y="19794"/>
            <a:ext cx="10058400" cy="1450757"/>
          </a:xfrm>
        </p:spPr>
        <p:txBody>
          <a:bodyPr/>
          <a:lstStyle/>
          <a:p>
            <a:r>
              <a:rPr lang="en-US" dirty="0"/>
              <a:t>35 new rural rotations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614" y="1884645"/>
            <a:ext cx="4380731" cy="43872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Hospitalist Medicine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Internal Medicine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Ob/</a:t>
            </a:r>
            <a:r>
              <a:rPr lang="en-US" sz="2600" dirty="0" err="1"/>
              <a:t>Gyn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Family Medicine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Pediatrics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Direct Primary Care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Emergency Medicine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Psychiatry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Addiction Medicine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Geriatrics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Carceral Medicine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General and Vascular Surgery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Farmworker Health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35938-8AB5-CEE6-C79F-2C229A42ECA4}"/>
              </a:ext>
            </a:extLst>
          </p:cNvPr>
          <p:cNvSpPr txBox="1"/>
          <p:nvPr/>
        </p:nvSpPr>
        <p:spPr>
          <a:xfrm>
            <a:off x="807487" y="1208941"/>
            <a:ext cx="357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13 different specialties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67937-B556-66B8-894F-55BE6F44D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5" t="2124" r="7545" b="910"/>
          <a:stretch/>
        </p:blipFill>
        <p:spPr>
          <a:xfrm>
            <a:off x="6195907" y="887785"/>
            <a:ext cx="4346414" cy="5798241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403190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B1DF-4754-85A9-1C06-99D37DBC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GME Learners...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571-3E7D-1F7C-A6C3-F872366B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6284053" cy="4133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First rural elective launched July 2023 </a:t>
            </a:r>
            <a:r>
              <a:rPr lang="en-US" sz="2000" dirty="0"/>
              <a:t>(when academic schedules for 23/24 had already been established….)</a:t>
            </a:r>
          </a:p>
          <a:p>
            <a:pPr marL="0" indent="0">
              <a:buNone/>
            </a:pPr>
            <a:r>
              <a:rPr lang="en-US" dirty="0"/>
              <a:t>In 19 months…</a:t>
            </a:r>
            <a:endParaRPr lang="en-US" dirty="0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cs typeface="Calibri" panose="020F0502020204030204"/>
              </a:rPr>
              <a:t>45</a:t>
            </a:r>
            <a:r>
              <a:rPr lang="en-US" sz="2800" dirty="0">
                <a:cs typeface="Calibri" panose="020F0502020204030204"/>
              </a:rPr>
              <a:t> Rural elective rotations completed</a:t>
            </a:r>
            <a:endParaRPr lang="en-US" sz="2800" dirty="0">
              <a:ea typeface="Calibri"/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cs typeface="Calibri" panose="020F0502020204030204"/>
              </a:rPr>
              <a:t>12 more scheduled</a:t>
            </a:r>
            <a:r>
              <a:rPr lang="en-US" dirty="0">
                <a:cs typeface="Calibri" panose="020F0502020204030204"/>
              </a:rPr>
              <a:t> already for 2025</a:t>
            </a:r>
            <a:endParaRPr lang="en-US" sz="2800" dirty="0">
              <a:ea typeface="Calibri"/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cs typeface="Calibri" panose="020F0502020204030204"/>
              </a:rPr>
              <a:t>Marketing to residents within Maine </a:t>
            </a:r>
            <a:r>
              <a:rPr lang="en-US" sz="2800" u="sng" dirty="0">
                <a:cs typeface="Calibri" panose="020F0502020204030204"/>
              </a:rPr>
              <a:t>and</a:t>
            </a:r>
            <a:r>
              <a:rPr lang="en-US" sz="2800" dirty="0">
                <a:cs typeface="Calibri" panose="020F0502020204030204"/>
              </a:rPr>
              <a:t> Maine medical students doing residency training outside of Maine </a:t>
            </a:r>
          </a:p>
        </p:txBody>
      </p:sp>
      <p:sp>
        <p:nvSpPr>
          <p:cNvPr id="6" name="AutoShape 4" descr="A person and person standing next to each other&#10;&#10;Description automatically generated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431" b="14612"/>
          <a:stretch/>
        </p:blipFill>
        <p:spPr>
          <a:xfrm>
            <a:off x="7420367" y="2035010"/>
            <a:ext cx="3174928" cy="32586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3918" y="5431588"/>
            <a:ext cx="3766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Dr. Rachel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Heuer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MMC IM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Dr. Steve Goss, IM Hospitalist, Franklin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4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C25E-03D7-6F61-D648-2A00A8D6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6" y="356736"/>
            <a:ext cx="10515600" cy="1325563"/>
          </a:xfrm>
        </p:spPr>
        <p:txBody>
          <a:bodyPr/>
          <a:lstStyle/>
          <a:p>
            <a:r>
              <a:rPr lang="en-US" dirty="0"/>
              <a:t>Outcome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95CF-9710-9C16-E431-F03F7717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532009"/>
            <a:ext cx="10515600" cy="4611615"/>
          </a:xfrm>
        </p:spPr>
        <p:txBody>
          <a:bodyPr/>
          <a:lstStyle/>
          <a:p>
            <a:r>
              <a:rPr lang="en-US" dirty="0"/>
              <a:t>10 residents who have completed a MERGE elective graduated June 2024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60% (6) </a:t>
            </a:r>
            <a:r>
              <a:rPr lang="en-US" dirty="0"/>
              <a:t>are practicing in rural areas </a:t>
            </a:r>
          </a:p>
          <a:p>
            <a:pPr lvl="2"/>
            <a:r>
              <a:rPr lang="en-US" dirty="0"/>
              <a:t>Maine – Redington Fairview in Skowhegan</a:t>
            </a:r>
          </a:p>
          <a:p>
            <a:pPr lvl="2"/>
            <a:r>
              <a:rPr lang="en-US" dirty="0"/>
              <a:t>Maine – Mount Desert Island Hospital in Bar Harbor</a:t>
            </a:r>
          </a:p>
          <a:p>
            <a:pPr lvl="2"/>
            <a:r>
              <a:rPr lang="en-US" dirty="0"/>
              <a:t>Minnesota (“My positive experience with MERGE had a big impact on my decision”)</a:t>
            </a:r>
          </a:p>
          <a:p>
            <a:pPr lvl="2"/>
            <a:r>
              <a:rPr lang="en-US" dirty="0"/>
              <a:t>Montana (moving closer to family)</a:t>
            </a:r>
          </a:p>
          <a:p>
            <a:pPr lvl="2"/>
            <a:r>
              <a:rPr lang="en-US" dirty="0"/>
              <a:t>Indian Health Service</a:t>
            </a:r>
          </a:p>
          <a:p>
            <a:pPr lvl="2"/>
            <a:r>
              <a:rPr lang="en-US" dirty="0"/>
              <a:t>Rural Ontario, Canada </a:t>
            </a:r>
          </a:p>
          <a:p>
            <a:pPr lvl="1"/>
            <a:r>
              <a:rPr lang="en-US" dirty="0"/>
              <a:t>2 are working in Lewiston (not technically rural, but serving rural patients)</a:t>
            </a:r>
          </a:p>
          <a:p>
            <a:pPr lvl="1"/>
            <a:r>
              <a:rPr lang="en-US" dirty="0"/>
              <a:t>2 are doing a fellowship </a:t>
            </a:r>
            <a:r>
              <a:rPr lang="en-US" sz="2400" dirty="0"/>
              <a:t>(</a:t>
            </a:r>
            <a:r>
              <a:rPr lang="en-US" sz="2000" dirty="0"/>
              <a:t>one planning to return to Maine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984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373545"/>
      </a:dk2>
      <a:lt2>
        <a:srgbClr val="C9D1D1"/>
      </a:lt2>
      <a:accent1>
        <a:srgbClr val="3494BA"/>
      </a:accent1>
      <a:accent2>
        <a:srgbClr val="ACD7CA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GE Grand Rounds.Outpatient Teaching 1.2024" id="{26168D52-92E3-4485-8797-E23C445758EB}" vid="{BB2CA97B-4C1B-4049-8A6D-C4F0520DEC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CEE2F0E4EE2F45B1FBECFF7D68D912" ma:contentTypeVersion="16" ma:contentTypeDescription="Create a new document." ma:contentTypeScope="" ma:versionID="c2de0896b77b20cea23c1cec22dc17ce">
  <xsd:schema xmlns:xsd="http://www.w3.org/2001/XMLSchema" xmlns:xs="http://www.w3.org/2001/XMLSchema" xmlns:p="http://schemas.microsoft.com/office/2006/metadata/properties" xmlns:ns3="6b7b52f2-08c0-4569-93be-358f08363479" xmlns:ns4="bfb90f0c-6ecf-44b9-a40c-667f1b56aebd" targetNamespace="http://schemas.microsoft.com/office/2006/metadata/properties" ma:root="true" ma:fieldsID="9c36bad4adc873b433cae7dc682b5831" ns3:_="" ns4:_="">
    <xsd:import namespace="6b7b52f2-08c0-4569-93be-358f08363479"/>
    <xsd:import namespace="bfb90f0c-6ecf-44b9-a40c-667f1b56ae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OCR" minOccurs="0"/>
                <xsd:element ref="ns4:MediaServiceObjectDetectorVersion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b52f2-08c0-4569-93be-358f083634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90f0c-6ecf-44b9-a40c-667f1b56a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b90f0c-6ecf-44b9-a40c-667f1b56aebd" xsi:nil="true"/>
  </documentManagement>
</p:properties>
</file>

<file path=customXml/itemProps1.xml><?xml version="1.0" encoding="utf-8"?>
<ds:datastoreItem xmlns:ds="http://schemas.openxmlformats.org/officeDocument/2006/customXml" ds:itemID="{B549BC9C-D3C4-4850-A96A-4CF78FEEF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7b52f2-08c0-4569-93be-358f08363479"/>
    <ds:schemaRef ds:uri="bfb90f0c-6ecf-44b9-a40c-667f1b56ae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5D0A96-233F-4EF7-AF8D-6F88E03F8B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8E2803-72B6-4DA7-8EB7-66F11C8774CE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6b7b52f2-08c0-4569-93be-358f08363479"/>
    <ds:schemaRef ds:uri="http://schemas.openxmlformats.org/package/2006/metadata/core-properties"/>
    <ds:schemaRef ds:uri="http://schemas.microsoft.com/office/infopath/2007/PartnerControls"/>
    <ds:schemaRef ds:uri="bfb90f0c-6ecf-44b9-a40c-667f1b56aebd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39e86e3-c6cb-4009-9315-13e2c40ba069}" enabled="1" method="Standard" siteId="{acbd2f92-746c-49e2-8f2b-a3cd9620885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MERGE Grand Rounds.Outpatient Teaching 1.2024</Template>
  <TotalTime>1578</TotalTime>
  <Words>1092</Words>
  <Application>Microsoft Office PowerPoint</Application>
  <PresentationFormat>Widescreen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The MERGE Collaborative  Leveraging Graduate Medical Education to meet Rural Maine Healthcare Needs</vt:lpstr>
      <vt:lpstr>MERGE Collaborative</vt:lpstr>
      <vt:lpstr>Five MERGE Deliverables</vt:lpstr>
      <vt:lpstr>PowerPoint Presentation</vt:lpstr>
      <vt:lpstr>New MERGE Collaborative</vt:lpstr>
      <vt:lpstr>Five MERGE Deliverables</vt:lpstr>
      <vt:lpstr>35 new rural rotations </vt:lpstr>
      <vt:lpstr>GME Learners...</vt:lpstr>
      <vt:lpstr>Outcome data</vt:lpstr>
      <vt:lpstr>Outcome data – is MERGE working to retain physicians practicing in rural Maine? </vt:lpstr>
      <vt:lpstr>Five MERGE Deliverables</vt:lpstr>
      <vt:lpstr>Interprofessional Healthcare Education Learning Platform for Maine (iHELP-ME)</vt:lpstr>
      <vt:lpstr>PowerPoint Presentation</vt:lpstr>
      <vt:lpstr>PowerPoint Presentation</vt:lpstr>
      <vt:lpstr>Maine Rural Healthcare Education Grand Rounds</vt:lpstr>
      <vt:lpstr>Five MERGE Deliverables</vt:lpstr>
      <vt:lpstr>  Co-Directors:  Annie Derthick, PhD Associate Program Director, FM Residency, CMMC  Kalli Varaklis MD, MSED DIO MaineHealth  </vt:lpstr>
      <vt:lpstr>  Co-Directors:  Annie Derthick, PhD Associate Program Director, FM Residency, CMMC  Kalli Varaklis MD, MSED DIO MaineHealth  </vt:lpstr>
      <vt:lpstr>PowerPoint Presentation</vt:lpstr>
      <vt:lpstr>Five MERGE Deliverables</vt:lpstr>
      <vt:lpstr>PowerPoint Presentation</vt:lpstr>
      <vt:lpstr>PowerPoint Presentation</vt:lpstr>
      <vt:lpstr>Rural Northern Borders HRSA grant</vt:lpstr>
      <vt:lpstr>Funding Updates </vt:lpstr>
      <vt:lpstr>MERGE Collaborative Next steps…</vt:lpstr>
      <vt:lpstr>Scholarly Activity</vt:lpstr>
      <vt:lpstr>Thank you!     MERGE GME Directors</vt:lpstr>
      <vt:lpstr>Questions? </vt:lpstr>
    </vt:vector>
  </TitlesOfParts>
  <Company>MaineHealth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in the Outpatient Setting</dc:title>
  <dc:creator>Varaklis, Kalli</dc:creator>
  <cp:lastModifiedBy>Varaklis, Kalli</cp:lastModifiedBy>
  <cp:revision>178</cp:revision>
  <dcterms:created xsi:type="dcterms:W3CDTF">2024-01-10T13:46:01Z</dcterms:created>
  <dcterms:modified xsi:type="dcterms:W3CDTF">2025-01-23T16:30:58Z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0x0101009ACEE2F0E4EE2F45B1FBECFF7D68D912</vt:lpwstr>
  </property>
</Properties>
</file>